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670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5CC71-0691-44A5-ACB6-1C7CF32BD3E6}" type="datetimeFigureOut">
              <a:rPr lang="en-GB" smtClean="0"/>
              <a:t>23/05/2013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7175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31338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242D1-0EDC-4898-9626-D92D09ED5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213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958E-87FD-47D3-9BC2-CE9733D2A7DA}" type="datetimeFigureOut">
              <a:rPr lang="en-GB" smtClean="0"/>
              <a:t>23/05/2013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FB95-2224-4609-BB3E-6238FA5A7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2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958E-87FD-47D3-9BC2-CE9733D2A7DA}" type="datetimeFigureOut">
              <a:rPr lang="en-GB" smtClean="0"/>
              <a:t>23/05/2013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FB95-2224-4609-BB3E-6238FA5A7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68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958E-87FD-47D3-9BC2-CE9733D2A7DA}" type="datetimeFigureOut">
              <a:rPr lang="en-GB" smtClean="0"/>
              <a:t>23/05/2013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FB95-2224-4609-BB3E-6238FA5A7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214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958E-87FD-47D3-9BC2-CE9733D2A7DA}" type="datetimeFigureOut">
              <a:rPr lang="en-GB" smtClean="0"/>
              <a:t>23/05/2013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FB95-2224-4609-BB3E-6238FA5A7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826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958E-87FD-47D3-9BC2-CE9733D2A7DA}" type="datetimeFigureOut">
              <a:rPr lang="en-GB" smtClean="0"/>
              <a:t>23/05/2013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FB95-2224-4609-BB3E-6238FA5A7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1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958E-87FD-47D3-9BC2-CE9733D2A7DA}" type="datetimeFigureOut">
              <a:rPr lang="en-GB" smtClean="0"/>
              <a:t>23/05/2013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FB95-2224-4609-BB3E-6238FA5A7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0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958E-87FD-47D3-9BC2-CE9733D2A7DA}" type="datetimeFigureOut">
              <a:rPr lang="en-GB" smtClean="0"/>
              <a:t>23/05/2013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FB95-2224-4609-BB3E-6238FA5A7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81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958E-87FD-47D3-9BC2-CE9733D2A7DA}" type="datetimeFigureOut">
              <a:rPr lang="en-GB" smtClean="0"/>
              <a:t>23/05/2013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FB95-2224-4609-BB3E-6238FA5A7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32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958E-87FD-47D3-9BC2-CE9733D2A7DA}" type="datetimeFigureOut">
              <a:rPr lang="en-GB" smtClean="0"/>
              <a:t>23/05/2013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FB95-2224-4609-BB3E-6238FA5A7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790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958E-87FD-47D3-9BC2-CE9733D2A7DA}" type="datetimeFigureOut">
              <a:rPr lang="en-GB" smtClean="0"/>
              <a:t>23/05/2013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FB95-2224-4609-BB3E-6238FA5A7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041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958E-87FD-47D3-9BC2-CE9733D2A7DA}" type="datetimeFigureOut">
              <a:rPr lang="en-GB" smtClean="0"/>
              <a:t>23/05/2013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FB95-2224-4609-BB3E-6238FA5A7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316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9958E-87FD-47D3-9BC2-CE9733D2A7DA}" type="datetimeFigureOut">
              <a:rPr lang="en-GB" smtClean="0"/>
              <a:t>23/05/2013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3FB95-2224-4609-BB3E-6238FA5A78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507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spect="1"/>
          </p:cNvSpPr>
          <p:nvPr/>
        </p:nvSpPr>
        <p:spPr>
          <a:xfrm>
            <a:off x="1547664" y="548680"/>
            <a:ext cx="5760000" cy="57606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1547664" y="548840"/>
            <a:ext cx="1440000" cy="144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1547664" y="4857020"/>
            <a:ext cx="1440000" cy="144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>
            <a:spLocks noChangeAspect="1"/>
          </p:cNvSpPr>
          <p:nvPr/>
        </p:nvSpPr>
        <p:spPr>
          <a:xfrm>
            <a:off x="5867664" y="4869320"/>
            <a:ext cx="1440000" cy="144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>
            <a:spLocks noChangeAspect="1"/>
          </p:cNvSpPr>
          <p:nvPr/>
        </p:nvSpPr>
        <p:spPr>
          <a:xfrm>
            <a:off x="5867664" y="548840"/>
            <a:ext cx="1440000" cy="144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>
            <a:off x="2987664" y="1988840"/>
            <a:ext cx="2880000" cy="28804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987664" y="1988840"/>
            <a:ext cx="2880000" cy="28681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548304" y="3429080"/>
            <a:ext cx="57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428304" y="517604"/>
            <a:ext cx="640" cy="57606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1"/>
            <a:endCxn id="5" idx="0"/>
          </p:cNvCxnSpPr>
          <p:nvPr/>
        </p:nvCxnSpPr>
        <p:spPr>
          <a:xfrm flipV="1">
            <a:off x="1547664" y="548680"/>
            <a:ext cx="2880000" cy="28803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2"/>
            <a:endCxn id="5" idx="3"/>
          </p:cNvCxnSpPr>
          <p:nvPr/>
        </p:nvCxnSpPr>
        <p:spPr>
          <a:xfrm flipV="1">
            <a:off x="4427664" y="3429000"/>
            <a:ext cx="2880000" cy="28803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0"/>
            <a:endCxn id="5" idx="3"/>
          </p:cNvCxnSpPr>
          <p:nvPr/>
        </p:nvCxnSpPr>
        <p:spPr>
          <a:xfrm>
            <a:off x="4427664" y="548680"/>
            <a:ext cx="2880000" cy="28803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5" idx="1"/>
            <a:endCxn id="5" idx="2"/>
          </p:cNvCxnSpPr>
          <p:nvPr/>
        </p:nvCxnSpPr>
        <p:spPr>
          <a:xfrm>
            <a:off x="1547664" y="3429000"/>
            <a:ext cx="2880000" cy="28803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3511827">
            <a:off x="1793848" y="5404654"/>
            <a:ext cx="94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SAMPLE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 rot="7872105">
            <a:off x="6113849" y="5408817"/>
            <a:ext cx="94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SAMPLE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 rot="18842865">
            <a:off x="1805470" y="1159822"/>
            <a:ext cx="94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SAMPLE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 rot="2534027">
            <a:off x="6113849" y="1057722"/>
            <a:ext cx="94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SAMPLE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6896635" y="1990152"/>
            <a:ext cx="4400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200" dirty="0" smtClean="0"/>
              <a:t>Text</a:t>
            </a:r>
            <a:endParaRPr lang="en-GB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1565435" y="2004801"/>
            <a:ext cx="4400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Text</a:t>
            </a:r>
            <a:endParaRPr lang="en-GB" sz="1200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2973718" y="727269"/>
            <a:ext cx="42030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050" dirty="0" smtClean="0"/>
              <a:t>Text</a:t>
            </a:r>
            <a:endParaRPr lang="en-GB" sz="1050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3066211" y="5565846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Text</a:t>
            </a:r>
            <a:endParaRPr lang="en-GB" sz="1050" dirty="0"/>
          </a:p>
        </p:txBody>
      </p:sp>
      <p:sp>
        <p:nvSpPr>
          <p:cNvPr id="25" name="TextBox 24"/>
          <p:cNvSpPr txBox="1"/>
          <p:nvPr/>
        </p:nvSpPr>
        <p:spPr>
          <a:xfrm rot="5400000">
            <a:off x="5441457" y="937424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Text</a:t>
            </a:r>
            <a:endParaRPr lang="en-GB" sz="1050" dirty="0"/>
          </a:p>
        </p:txBody>
      </p:sp>
      <p:sp>
        <p:nvSpPr>
          <p:cNvPr id="32" name="TextBox 31"/>
          <p:cNvSpPr txBox="1"/>
          <p:nvPr/>
        </p:nvSpPr>
        <p:spPr>
          <a:xfrm rot="5400000">
            <a:off x="5370465" y="5637854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050" dirty="0" smtClean="0"/>
              <a:t>Text</a:t>
            </a:r>
            <a:endParaRPr lang="en-GB" sz="1050" dirty="0"/>
          </a:p>
        </p:txBody>
      </p:sp>
      <p:sp>
        <p:nvSpPr>
          <p:cNvPr id="36" name="TextBox 35"/>
          <p:cNvSpPr txBox="1"/>
          <p:nvPr/>
        </p:nvSpPr>
        <p:spPr>
          <a:xfrm>
            <a:off x="4476597" y="1573720"/>
            <a:ext cx="4400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Text</a:t>
            </a:r>
            <a:endParaRPr lang="en-GB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3534471" y="1521658"/>
            <a:ext cx="4400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Text</a:t>
            </a:r>
            <a:endParaRPr lang="en-GB" sz="1200" dirty="0"/>
          </a:p>
        </p:txBody>
      </p:sp>
      <p:sp>
        <p:nvSpPr>
          <p:cNvPr id="38" name="TextBox 37"/>
          <p:cNvSpPr txBox="1"/>
          <p:nvPr/>
        </p:nvSpPr>
        <p:spPr>
          <a:xfrm rot="10800000">
            <a:off x="4652306" y="4718520"/>
            <a:ext cx="4400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Text</a:t>
            </a:r>
            <a:endParaRPr lang="en-GB" sz="1200" dirty="0"/>
          </a:p>
        </p:txBody>
      </p:sp>
      <p:sp>
        <p:nvSpPr>
          <p:cNvPr id="39" name="TextBox 38"/>
          <p:cNvSpPr txBox="1"/>
          <p:nvPr/>
        </p:nvSpPr>
        <p:spPr>
          <a:xfrm rot="10800000">
            <a:off x="3752732" y="4730820"/>
            <a:ext cx="4400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Text</a:t>
            </a:r>
            <a:endParaRPr lang="en-GB" sz="1200" dirty="0"/>
          </a:p>
        </p:txBody>
      </p:sp>
      <p:sp>
        <p:nvSpPr>
          <p:cNvPr id="40" name="TextBox 39"/>
          <p:cNvSpPr txBox="1"/>
          <p:nvPr/>
        </p:nvSpPr>
        <p:spPr>
          <a:xfrm rot="5400000">
            <a:off x="5647635" y="2867678"/>
            <a:ext cx="4400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Text</a:t>
            </a:r>
            <a:endParaRPr lang="en-GB" sz="1200" dirty="0"/>
          </a:p>
        </p:txBody>
      </p:sp>
      <p:sp>
        <p:nvSpPr>
          <p:cNvPr id="41" name="TextBox 40"/>
          <p:cNvSpPr txBox="1"/>
          <p:nvPr/>
        </p:nvSpPr>
        <p:spPr>
          <a:xfrm rot="16200000">
            <a:off x="2767636" y="2805101"/>
            <a:ext cx="4400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Text</a:t>
            </a:r>
            <a:endParaRPr lang="en-GB" sz="1200" dirty="0"/>
          </a:p>
        </p:txBody>
      </p:sp>
      <p:sp>
        <p:nvSpPr>
          <p:cNvPr id="45" name="TextBox 44"/>
          <p:cNvSpPr txBox="1"/>
          <p:nvPr/>
        </p:nvSpPr>
        <p:spPr>
          <a:xfrm rot="5400000">
            <a:off x="1470537" y="5465903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i="1" dirty="0" smtClean="0">
                <a:solidFill>
                  <a:srgbClr val="7030A0"/>
                </a:solidFill>
              </a:rPr>
              <a:t>Title</a:t>
            </a:r>
            <a:endParaRPr lang="en-GB" sz="1200" b="1" i="1" dirty="0" smtClean="0">
              <a:solidFill>
                <a:srgbClr val="7030A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869162" y="6047642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i="1" dirty="0" smtClean="0">
                <a:solidFill>
                  <a:srgbClr val="7030A0"/>
                </a:solidFill>
              </a:rPr>
              <a:t>Title</a:t>
            </a:r>
            <a:endParaRPr lang="en-GB" sz="1200" b="1" i="1" dirty="0" smtClean="0">
              <a:solidFill>
                <a:srgbClr val="7030A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rot="10800000">
            <a:off x="2019226" y="597674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i="1" dirty="0" smtClean="0">
                <a:solidFill>
                  <a:srgbClr val="7030A0"/>
                </a:solidFill>
              </a:rPr>
              <a:t>Title</a:t>
            </a:r>
            <a:endParaRPr lang="en-GB" sz="1200" b="1" i="1" dirty="0" smtClean="0">
              <a:solidFill>
                <a:srgbClr val="7030A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 rot="16200000">
            <a:off x="6926473" y="1162703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i="1" dirty="0" smtClean="0">
                <a:solidFill>
                  <a:srgbClr val="7030A0"/>
                </a:solidFill>
              </a:rPr>
              <a:t>Title</a:t>
            </a:r>
            <a:endParaRPr lang="en-GB" sz="1200" b="1" i="1" dirty="0" smtClean="0">
              <a:solidFill>
                <a:srgbClr val="7030A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 rot="10800000">
            <a:off x="1575309" y="4519908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Text</a:t>
            </a:r>
            <a:endParaRPr lang="en-GB" sz="105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2728760" y="3728220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Text</a:t>
            </a:r>
            <a:endParaRPr lang="en-GB" sz="1050" dirty="0"/>
          </a:p>
        </p:txBody>
      </p:sp>
      <p:sp>
        <p:nvSpPr>
          <p:cNvPr id="51" name="TextBox 50"/>
          <p:cNvSpPr txBox="1"/>
          <p:nvPr/>
        </p:nvSpPr>
        <p:spPr>
          <a:xfrm rot="5400000">
            <a:off x="5691865" y="3728221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Text</a:t>
            </a:r>
            <a:endParaRPr lang="en-GB" sz="1050" dirty="0"/>
          </a:p>
        </p:txBody>
      </p:sp>
      <p:sp>
        <p:nvSpPr>
          <p:cNvPr id="52" name="TextBox 51"/>
          <p:cNvSpPr txBox="1"/>
          <p:nvPr/>
        </p:nvSpPr>
        <p:spPr>
          <a:xfrm rot="10800000">
            <a:off x="6822758" y="4457627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Text</a:t>
            </a:r>
            <a:endParaRPr lang="en-GB" sz="105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966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25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Pitchford</dc:creator>
  <cp:lastModifiedBy>Kim Pitchford</cp:lastModifiedBy>
  <cp:revision>11</cp:revision>
  <cp:lastPrinted>2013-05-17T09:55:13Z</cp:lastPrinted>
  <dcterms:created xsi:type="dcterms:W3CDTF">2013-05-16T12:09:06Z</dcterms:created>
  <dcterms:modified xsi:type="dcterms:W3CDTF">2013-05-23T12:16:31Z</dcterms:modified>
</cp:coreProperties>
</file>