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69" r:id="rId2"/>
    <p:sldId id="260" r:id="rId3"/>
    <p:sldId id="261" r:id="rId4"/>
    <p:sldId id="267" r:id="rId5"/>
    <p:sldId id="264" r:id="rId6"/>
    <p:sldId id="265" r:id="rId7"/>
    <p:sldId id="266" r:id="rId8"/>
    <p:sldId id="270" r:id="rId9"/>
    <p:sldId id="271" r:id="rId10"/>
    <p:sldId id="262" r:id="rId11"/>
    <p:sldId id="263"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663300"/>
    <a:srgbClr val="E4CAB4"/>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10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E0AAD6-20FE-49FF-8CBE-2A9A90C1D962}" type="datetimeFigureOut">
              <a:rPr lang="en-GB" smtClean="0"/>
              <a:pPr/>
              <a:t>26/09/2016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1FBCE1-24B6-4103-B011-883E8469A54B}" type="slidenum">
              <a:rPr lang="en-GB" smtClean="0"/>
              <a:pPr/>
              <a:t>‹#›</a:t>
            </a:fld>
            <a:endParaRPr lang="en-GB"/>
          </a:p>
        </p:txBody>
      </p:sp>
    </p:spTree>
    <p:extLst>
      <p:ext uri="{BB962C8B-B14F-4D97-AF65-F5344CB8AC3E}">
        <p14:creationId xmlns:p14="http://schemas.microsoft.com/office/powerpoint/2010/main" val="3578918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938EC7A-700F-4850-8F49-72DB9F4A031C}" type="datetime1">
              <a:rPr lang="en-GB" smtClean="0"/>
              <a:pPr/>
              <a:t>26/09/2016</a:t>
            </a:fld>
            <a:endParaRPr lang="en-GB"/>
          </a:p>
        </p:txBody>
      </p:sp>
      <p:sp>
        <p:nvSpPr>
          <p:cNvPr id="17" name="Footer Placeholder 16"/>
          <p:cNvSpPr>
            <a:spLocks noGrp="1"/>
          </p:cNvSpPr>
          <p:nvPr>
            <p:ph type="ftr" sz="quarter" idx="11"/>
          </p:nvPr>
        </p:nvSpPr>
        <p:spPr/>
        <p:txBody>
          <a:bodyPr/>
          <a:lstStyle/>
          <a:p>
            <a:r>
              <a:rPr lang="en-GB" smtClean="0"/>
              <a:t>www.mathssandpit.co.uk/blog</a:t>
            </a:r>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81F645F-7AFB-4BA3-8631-AA3EFB983910}"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BDEB03-CA2E-402B-80DC-53483CEDB1D0}" type="datetime1">
              <a:rPr lang="en-GB" smtClean="0"/>
              <a:pPr/>
              <a:t>26/09/2016</a:t>
            </a:fld>
            <a:endParaRPr lang="en-GB"/>
          </a:p>
        </p:txBody>
      </p:sp>
      <p:sp>
        <p:nvSpPr>
          <p:cNvPr id="5" name="Footer Placeholder 4"/>
          <p:cNvSpPr>
            <a:spLocks noGrp="1"/>
          </p:cNvSpPr>
          <p:nvPr>
            <p:ph type="ftr" sz="quarter" idx="11"/>
          </p:nvPr>
        </p:nvSpPr>
        <p:spPr/>
        <p:txBody>
          <a:bodyPr/>
          <a:lstStyle/>
          <a:p>
            <a:r>
              <a:rPr lang="en-GB" smtClean="0"/>
              <a:t>www.mathssandpit.co.uk/blog</a:t>
            </a:r>
            <a:endParaRPr lang="en-GB"/>
          </a:p>
        </p:txBody>
      </p:sp>
      <p:sp>
        <p:nvSpPr>
          <p:cNvPr id="6" name="Slide Number Placeholder 5"/>
          <p:cNvSpPr>
            <a:spLocks noGrp="1"/>
          </p:cNvSpPr>
          <p:nvPr>
            <p:ph type="sldNum" sz="quarter" idx="12"/>
          </p:nvPr>
        </p:nvSpPr>
        <p:spPr/>
        <p:txBody>
          <a:bodyPr/>
          <a:lstStyle/>
          <a:p>
            <a:fld id="{581F645F-7AFB-4BA3-8631-AA3EFB98391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6605AF-DE93-4520-A4ED-0878E61C0DF3}" type="datetime1">
              <a:rPr lang="en-GB" smtClean="0"/>
              <a:pPr/>
              <a:t>26/09/2016</a:t>
            </a:fld>
            <a:endParaRPr lang="en-GB"/>
          </a:p>
        </p:txBody>
      </p:sp>
      <p:sp>
        <p:nvSpPr>
          <p:cNvPr id="5" name="Footer Placeholder 4"/>
          <p:cNvSpPr>
            <a:spLocks noGrp="1"/>
          </p:cNvSpPr>
          <p:nvPr>
            <p:ph type="ftr" sz="quarter" idx="11"/>
          </p:nvPr>
        </p:nvSpPr>
        <p:spPr/>
        <p:txBody>
          <a:bodyPr/>
          <a:lstStyle/>
          <a:p>
            <a:r>
              <a:rPr lang="en-GB" smtClean="0"/>
              <a:t>www.mathssandpit.co.uk/blog</a:t>
            </a:r>
            <a:endParaRPr lang="en-GB"/>
          </a:p>
        </p:txBody>
      </p:sp>
      <p:sp>
        <p:nvSpPr>
          <p:cNvPr id="6" name="Slide Number Placeholder 5"/>
          <p:cNvSpPr>
            <a:spLocks noGrp="1"/>
          </p:cNvSpPr>
          <p:nvPr>
            <p:ph type="sldNum" sz="quarter" idx="12"/>
          </p:nvPr>
        </p:nvSpPr>
        <p:spPr/>
        <p:txBody>
          <a:bodyPr/>
          <a:lstStyle/>
          <a:p>
            <a:fld id="{581F645F-7AFB-4BA3-8631-AA3EFB98391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050542-EF11-4CD9-B4AF-A3677739096C}" type="datetime1">
              <a:rPr lang="en-GB" smtClean="0"/>
              <a:pPr/>
              <a:t>26/09/2016</a:t>
            </a:fld>
            <a:endParaRPr lang="en-GB"/>
          </a:p>
        </p:txBody>
      </p:sp>
      <p:sp>
        <p:nvSpPr>
          <p:cNvPr id="5" name="Footer Placeholder 4"/>
          <p:cNvSpPr>
            <a:spLocks noGrp="1"/>
          </p:cNvSpPr>
          <p:nvPr>
            <p:ph type="ftr" sz="quarter" idx="11"/>
          </p:nvPr>
        </p:nvSpPr>
        <p:spPr/>
        <p:txBody>
          <a:bodyPr/>
          <a:lstStyle/>
          <a:p>
            <a:r>
              <a:rPr lang="en-GB" smtClean="0"/>
              <a:t>www.mathssandpit.co.uk/blog</a:t>
            </a:r>
            <a:endParaRPr lang="en-GB"/>
          </a:p>
        </p:txBody>
      </p:sp>
      <p:sp>
        <p:nvSpPr>
          <p:cNvPr id="6" name="Slide Number Placeholder 5"/>
          <p:cNvSpPr>
            <a:spLocks noGrp="1"/>
          </p:cNvSpPr>
          <p:nvPr>
            <p:ph type="sldNum" sz="quarter" idx="12"/>
          </p:nvPr>
        </p:nvSpPr>
        <p:spPr/>
        <p:txBody>
          <a:bodyPr/>
          <a:lstStyle/>
          <a:p>
            <a:fld id="{581F645F-7AFB-4BA3-8631-AA3EFB983910}"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A6AF715-0246-4B8E-AF38-EB8A3809D51A}" type="datetime1">
              <a:rPr lang="en-GB" smtClean="0"/>
              <a:pPr/>
              <a:t>26/09/2016</a:t>
            </a:fld>
            <a:endParaRPr lang="en-GB"/>
          </a:p>
        </p:txBody>
      </p:sp>
      <p:sp>
        <p:nvSpPr>
          <p:cNvPr id="5" name="Footer Placeholder 4"/>
          <p:cNvSpPr>
            <a:spLocks noGrp="1"/>
          </p:cNvSpPr>
          <p:nvPr>
            <p:ph type="ftr" sz="quarter" idx="11"/>
          </p:nvPr>
        </p:nvSpPr>
        <p:spPr>
          <a:xfrm>
            <a:off x="800100" y="6172200"/>
            <a:ext cx="4000500" cy="457200"/>
          </a:xfrm>
        </p:spPr>
        <p:txBody>
          <a:bodyPr/>
          <a:lstStyle/>
          <a:p>
            <a:r>
              <a:rPr lang="en-GB" smtClean="0"/>
              <a:t>www.mathssandpit.co.uk/blog</a:t>
            </a:r>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81F645F-7AFB-4BA3-8631-AA3EFB98391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24F5E16-446B-45B0-8585-90F1B4B9C4FC}" type="datetime1">
              <a:rPr lang="en-GB" smtClean="0"/>
              <a:pPr/>
              <a:t>26/09/2016</a:t>
            </a:fld>
            <a:endParaRPr lang="en-GB"/>
          </a:p>
        </p:txBody>
      </p:sp>
      <p:sp>
        <p:nvSpPr>
          <p:cNvPr id="6" name="Footer Placeholder 5"/>
          <p:cNvSpPr>
            <a:spLocks noGrp="1"/>
          </p:cNvSpPr>
          <p:nvPr>
            <p:ph type="ftr" sz="quarter" idx="11"/>
          </p:nvPr>
        </p:nvSpPr>
        <p:spPr/>
        <p:txBody>
          <a:bodyPr/>
          <a:lstStyle/>
          <a:p>
            <a:r>
              <a:rPr lang="en-GB" smtClean="0"/>
              <a:t>www.mathssandpit.co.uk/blog</a:t>
            </a:r>
            <a:endParaRPr lang="en-GB"/>
          </a:p>
        </p:txBody>
      </p:sp>
      <p:sp>
        <p:nvSpPr>
          <p:cNvPr id="7" name="Slide Number Placeholder 6"/>
          <p:cNvSpPr>
            <a:spLocks noGrp="1"/>
          </p:cNvSpPr>
          <p:nvPr>
            <p:ph type="sldNum" sz="quarter" idx="12"/>
          </p:nvPr>
        </p:nvSpPr>
        <p:spPr/>
        <p:txBody>
          <a:bodyPr/>
          <a:lstStyle/>
          <a:p>
            <a:fld id="{581F645F-7AFB-4BA3-8631-AA3EFB983910}"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EE89CB4-CDD1-4C5D-A3E8-2EF996AE68AB}" type="datetime1">
              <a:rPr lang="en-GB" smtClean="0"/>
              <a:pPr/>
              <a:t>26/09/2016</a:t>
            </a:fld>
            <a:endParaRPr lang="en-GB"/>
          </a:p>
        </p:txBody>
      </p:sp>
      <p:sp>
        <p:nvSpPr>
          <p:cNvPr id="8" name="Footer Placeholder 7"/>
          <p:cNvSpPr>
            <a:spLocks noGrp="1"/>
          </p:cNvSpPr>
          <p:nvPr>
            <p:ph type="ftr" sz="quarter" idx="11"/>
          </p:nvPr>
        </p:nvSpPr>
        <p:spPr/>
        <p:txBody>
          <a:bodyPr/>
          <a:lstStyle/>
          <a:p>
            <a:r>
              <a:rPr lang="en-GB" smtClean="0"/>
              <a:t>www.mathssandpit.co.uk/blog</a:t>
            </a:r>
            <a:endParaRPr lang="en-GB"/>
          </a:p>
        </p:txBody>
      </p:sp>
      <p:sp>
        <p:nvSpPr>
          <p:cNvPr id="9" name="Slide Number Placeholder 8"/>
          <p:cNvSpPr>
            <a:spLocks noGrp="1"/>
          </p:cNvSpPr>
          <p:nvPr>
            <p:ph type="sldNum" sz="quarter" idx="12"/>
          </p:nvPr>
        </p:nvSpPr>
        <p:spPr/>
        <p:txBody>
          <a:bodyPr/>
          <a:lstStyle/>
          <a:p>
            <a:fld id="{581F645F-7AFB-4BA3-8631-AA3EFB983910}"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D60996-492F-451E-8D84-7D558AE13893}" type="datetime1">
              <a:rPr lang="en-GB" smtClean="0"/>
              <a:pPr/>
              <a:t>26/09/2016</a:t>
            </a:fld>
            <a:endParaRPr lang="en-GB"/>
          </a:p>
        </p:txBody>
      </p:sp>
      <p:sp>
        <p:nvSpPr>
          <p:cNvPr id="4" name="Footer Placeholder 3"/>
          <p:cNvSpPr>
            <a:spLocks noGrp="1"/>
          </p:cNvSpPr>
          <p:nvPr>
            <p:ph type="ftr" sz="quarter" idx="11"/>
          </p:nvPr>
        </p:nvSpPr>
        <p:spPr/>
        <p:txBody>
          <a:bodyPr/>
          <a:lstStyle/>
          <a:p>
            <a:r>
              <a:rPr lang="en-GB" smtClean="0"/>
              <a:t>www.mathssandpit.co.uk/blog</a:t>
            </a:r>
            <a:endParaRPr lang="en-GB"/>
          </a:p>
        </p:txBody>
      </p:sp>
      <p:sp>
        <p:nvSpPr>
          <p:cNvPr id="5" name="Slide Number Placeholder 4"/>
          <p:cNvSpPr>
            <a:spLocks noGrp="1"/>
          </p:cNvSpPr>
          <p:nvPr>
            <p:ph type="sldNum" sz="quarter" idx="12"/>
          </p:nvPr>
        </p:nvSpPr>
        <p:spPr/>
        <p:txBody>
          <a:bodyPr/>
          <a:lstStyle/>
          <a:p>
            <a:fld id="{581F645F-7AFB-4BA3-8631-AA3EFB98391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0DA90-2F53-4DE5-8219-BDCD9C815354}" type="datetime1">
              <a:rPr lang="en-GB" smtClean="0"/>
              <a:pPr/>
              <a:t>26/09/2016</a:t>
            </a:fld>
            <a:endParaRPr lang="en-GB"/>
          </a:p>
        </p:txBody>
      </p:sp>
      <p:sp>
        <p:nvSpPr>
          <p:cNvPr id="3" name="Footer Placeholder 2"/>
          <p:cNvSpPr>
            <a:spLocks noGrp="1"/>
          </p:cNvSpPr>
          <p:nvPr>
            <p:ph type="ftr" sz="quarter" idx="11"/>
          </p:nvPr>
        </p:nvSpPr>
        <p:spPr/>
        <p:txBody>
          <a:bodyPr/>
          <a:lstStyle/>
          <a:p>
            <a:r>
              <a:rPr lang="en-GB" smtClean="0"/>
              <a:t>www.mathssandpit.co.uk/blog</a:t>
            </a:r>
            <a:endParaRPr lang="en-GB"/>
          </a:p>
        </p:txBody>
      </p:sp>
      <p:sp>
        <p:nvSpPr>
          <p:cNvPr id="4" name="Slide Number Placeholder 3"/>
          <p:cNvSpPr>
            <a:spLocks noGrp="1"/>
          </p:cNvSpPr>
          <p:nvPr>
            <p:ph type="sldNum" sz="quarter" idx="12"/>
          </p:nvPr>
        </p:nvSpPr>
        <p:spPr/>
        <p:txBody>
          <a:bodyPr/>
          <a:lstStyle/>
          <a:p>
            <a:fld id="{581F645F-7AFB-4BA3-8631-AA3EFB98391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3AE26A4-0864-49CA-BFFD-0547AC03BC2B}" type="datetime1">
              <a:rPr lang="en-GB" smtClean="0"/>
              <a:pPr/>
              <a:t>26/09/2016</a:t>
            </a:fld>
            <a:endParaRPr lang="en-GB"/>
          </a:p>
        </p:txBody>
      </p:sp>
      <p:sp>
        <p:nvSpPr>
          <p:cNvPr id="6" name="Footer Placeholder 5"/>
          <p:cNvSpPr>
            <a:spLocks noGrp="1"/>
          </p:cNvSpPr>
          <p:nvPr>
            <p:ph type="ftr" sz="quarter" idx="11"/>
          </p:nvPr>
        </p:nvSpPr>
        <p:spPr/>
        <p:txBody>
          <a:bodyPr/>
          <a:lstStyle/>
          <a:p>
            <a:r>
              <a:rPr lang="en-GB" smtClean="0"/>
              <a:t>www.mathssandpit.co.uk/blog</a:t>
            </a:r>
            <a:endParaRPr lang="en-GB"/>
          </a:p>
        </p:txBody>
      </p:sp>
      <p:sp>
        <p:nvSpPr>
          <p:cNvPr id="7" name="Slide Number Placeholder 6"/>
          <p:cNvSpPr>
            <a:spLocks noGrp="1"/>
          </p:cNvSpPr>
          <p:nvPr>
            <p:ph type="sldNum" sz="quarter" idx="12"/>
          </p:nvPr>
        </p:nvSpPr>
        <p:spPr/>
        <p:txBody>
          <a:bodyPr/>
          <a:lstStyle/>
          <a:p>
            <a:fld id="{581F645F-7AFB-4BA3-8631-AA3EFB983910}"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CAC1D3-E273-4754-8F82-F976C0EB1C49}" type="datetime1">
              <a:rPr lang="en-GB" smtClean="0"/>
              <a:pPr/>
              <a:t>26/09/2016</a:t>
            </a:fld>
            <a:endParaRPr lang="en-GB"/>
          </a:p>
        </p:txBody>
      </p:sp>
      <p:sp>
        <p:nvSpPr>
          <p:cNvPr id="6" name="Footer Placeholder 5"/>
          <p:cNvSpPr>
            <a:spLocks noGrp="1"/>
          </p:cNvSpPr>
          <p:nvPr>
            <p:ph type="ftr" sz="quarter" idx="11"/>
          </p:nvPr>
        </p:nvSpPr>
        <p:spPr>
          <a:xfrm>
            <a:off x="914400" y="6172200"/>
            <a:ext cx="3886200" cy="457200"/>
          </a:xfrm>
        </p:spPr>
        <p:txBody>
          <a:bodyPr/>
          <a:lstStyle/>
          <a:p>
            <a:r>
              <a:rPr lang="en-GB" smtClean="0"/>
              <a:t>www.mathssandpit.co.uk/blog</a:t>
            </a:r>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581F645F-7AFB-4BA3-8631-AA3EFB983910}"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F752596-5CEE-45C1-9C42-AE4655605163}" type="datetime1">
              <a:rPr lang="en-GB" smtClean="0"/>
              <a:pPr/>
              <a:t>26/09/2016</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GB" smtClean="0"/>
              <a:t>www.mathssandpit.co.uk/blog</a:t>
            </a:r>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81F645F-7AFB-4BA3-8631-AA3EFB98391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9392"/>
            <a:ext cx="7772400" cy="1143000"/>
          </a:xfrm>
        </p:spPr>
        <p:txBody>
          <a:bodyPr/>
          <a:lstStyle/>
          <a:p>
            <a:r>
              <a:rPr lang="en-GB" dirty="0" smtClean="0"/>
              <a:t>Teacher Notes</a:t>
            </a:r>
            <a:endParaRPr lang="en-GB" dirty="0"/>
          </a:p>
        </p:txBody>
      </p:sp>
      <p:sp>
        <p:nvSpPr>
          <p:cNvPr id="4" name="Footer Placeholder 3"/>
          <p:cNvSpPr>
            <a:spLocks noGrp="1"/>
          </p:cNvSpPr>
          <p:nvPr>
            <p:ph type="ftr" sz="quarter" idx="11"/>
          </p:nvPr>
        </p:nvSpPr>
        <p:spPr/>
        <p:txBody>
          <a:bodyPr/>
          <a:lstStyle/>
          <a:p>
            <a:r>
              <a:rPr lang="en-GB" smtClean="0"/>
              <a:t>www.mathssandpit.co.uk/blog</a:t>
            </a:r>
            <a:endParaRPr lang="en-GB"/>
          </a:p>
        </p:txBody>
      </p:sp>
      <p:sp>
        <p:nvSpPr>
          <p:cNvPr id="3" name="Content Placeholder 2"/>
          <p:cNvSpPr>
            <a:spLocks noGrp="1"/>
          </p:cNvSpPr>
          <p:nvPr>
            <p:ph sz="quarter" idx="1"/>
          </p:nvPr>
        </p:nvSpPr>
        <p:spPr>
          <a:xfrm>
            <a:off x="457200" y="1196752"/>
            <a:ext cx="8229600" cy="4929411"/>
          </a:xfrm>
        </p:spPr>
        <p:txBody>
          <a:bodyPr>
            <a:normAutofit fontScale="70000" lnSpcReduction="20000"/>
          </a:bodyPr>
          <a:lstStyle/>
          <a:p>
            <a:r>
              <a:rPr lang="en-GB" dirty="0" smtClean="0"/>
              <a:t>This is a </a:t>
            </a:r>
            <a:r>
              <a:rPr lang="en-GB" dirty="0" err="1" smtClean="0"/>
              <a:t>Powerpoint</a:t>
            </a:r>
            <a:r>
              <a:rPr lang="en-GB" dirty="0" smtClean="0"/>
              <a:t> which can be used for general </a:t>
            </a:r>
            <a:r>
              <a:rPr lang="en-GB" dirty="0" smtClean="0"/>
              <a:t>discussion </a:t>
            </a:r>
            <a:r>
              <a:rPr lang="en-GB" dirty="0" smtClean="0"/>
              <a:t>with your custom created Crisp People or to use with the sample set. The slides use different selections of Crisp People to vary the results.</a:t>
            </a:r>
          </a:p>
          <a:p>
            <a:endParaRPr lang="en-GB" dirty="0"/>
          </a:p>
          <a:p>
            <a:pPr marL="0" indent="0">
              <a:buNone/>
            </a:pPr>
            <a:r>
              <a:rPr lang="en-GB" dirty="0" smtClean="0"/>
              <a:t>You can cover:</a:t>
            </a:r>
          </a:p>
          <a:p>
            <a:r>
              <a:rPr lang="en-GB" dirty="0" smtClean="0"/>
              <a:t>categorizing information</a:t>
            </a:r>
          </a:p>
          <a:p>
            <a:r>
              <a:rPr lang="en-GB" dirty="0" smtClean="0"/>
              <a:t>Pictograms</a:t>
            </a:r>
          </a:p>
          <a:p>
            <a:r>
              <a:rPr lang="en-GB" dirty="0" err="1" smtClean="0"/>
              <a:t>Barcharts</a:t>
            </a:r>
            <a:endParaRPr lang="en-GB" dirty="0" smtClean="0"/>
          </a:p>
          <a:p>
            <a:r>
              <a:rPr lang="en-GB" dirty="0" smtClean="0"/>
              <a:t>Mean, median, mode, range</a:t>
            </a:r>
          </a:p>
          <a:p>
            <a:r>
              <a:rPr lang="en-GB" dirty="0" smtClean="0"/>
              <a:t>Mean from a table</a:t>
            </a:r>
          </a:p>
          <a:p>
            <a:r>
              <a:rPr lang="en-GB" dirty="0" smtClean="0"/>
              <a:t>Question styles</a:t>
            </a:r>
          </a:p>
          <a:p>
            <a:r>
              <a:rPr lang="en-GB" dirty="0" smtClean="0"/>
              <a:t>Collecting data</a:t>
            </a:r>
          </a:p>
          <a:p>
            <a:r>
              <a:rPr lang="en-GB" dirty="0" smtClean="0"/>
              <a:t>Probability</a:t>
            </a:r>
          </a:p>
          <a:p>
            <a:r>
              <a:rPr lang="en-GB" dirty="0" smtClean="0"/>
              <a:t>Carroll diagrams</a:t>
            </a:r>
          </a:p>
          <a:p>
            <a:r>
              <a:rPr lang="en-GB" dirty="0" smtClean="0"/>
              <a:t>Venn diagrams</a:t>
            </a:r>
          </a:p>
          <a:p>
            <a:pPr marL="0" indent="0">
              <a:buNone/>
            </a:pPr>
            <a:r>
              <a:rPr lang="en-GB" dirty="0" smtClean="0"/>
              <a:t>This resource can be used in KS2 and KS3 as it is easy to adapt to the group.</a:t>
            </a:r>
            <a:endParaRPr lang="en-GB" dirty="0"/>
          </a:p>
        </p:txBody>
      </p:sp>
      <p:grpSp>
        <p:nvGrpSpPr>
          <p:cNvPr id="33" name="Group 32"/>
          <p:cNvGrpSpPr/>
          <p:nvPr/>
        </p:nvGrpSpPr>
        <p:grpSpPr>
          <a:xfrm>
            <a:off x="4572000" y="2636912"/>
            <a:ext cx="3708412" cy="1092896"/>
            <a:chOff x="467544" y="1259888"/>
            <a:chExt cx="3708412" cy="1092896"/>
          </a:xfrm>
        </p:grpSpPr>
        <p:grpSp>
          <p:nvGrpSpPr>
            <p:cNvPr id="5" name="Group 4"/>
            <p:cNvGrpSpPr/>
            <p:nvPr/>
          </p:nvGrpSpPr>
          <p:grpSpPr>
            <a:xfrm>
              <a:off x="467544" y="1259888"/>
              <a:ext cx="756084" cy="1084023"/>
              <a:chOff x="467544" y="548680"/>
              <a:chExt cx="756084" cy="1084023"/>
            </a:xfrm>
          </p:grpSpPr>
          <p:grpSp>
            <p:nvGrpSpPr>
              <p:cNvPr id="6" name="Group 12"/>
              <p:cNvGrpSpPr/>
              <p:nvPr/>
            </p:nvGrpSpPr>
            <p:grpSpPr>
              <a:xfrm>
                <a:off x="467544" y="899847"/>
                <a:ext cx="756084" cy="732856"/>
                <a:chOff x="971600" y="2457404"/>
                <a:chExt cx="3024336" cy="2931423"/>
              </a:xfrm>
              <a:solidFill>
                <a:srgbClr val="FF00FF"/>
              </a:solidFill>
            </p:grpSpPr>
            <p:sp>
              <p:nvSpPr>
                <p:cNvPr id="9" name="Rectangle 8"/>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Rectangle 10"/>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7" name="Smiley Face 6"/>
              <p:cNvSpPr/>
              <p:nvPr/>
            </p:nvSpPr>
            <p:spPr>
              <a:xfrm>
                <a:off x="643964" y="548680"/>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Oval 7"/>
              <p:cNvSpPr/>
              <p:nvPr/>
            </p:nvSpPr>
            <p:spPr>
              <a:xfrm>
                <a:off x="694370"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12" name="Group 11"/>
            <p:cNvGrpSpPr/>
            <p:nvPr/>
          </p:nvGrpSpPr>
          <p:grpSpPr>
            <a:xfrm>
              <a:off x="1511660" y="1268761"/>
              <a:ext cx="756084" cy="1084023"/>
              <a:chOff x="1511660" y="557553"/>
              <a:chExt cx="756084" cy="1084023"/>
            </a:xfrm>
          </p:grpSpPr>
          <p:grpSp>
            <p:nvGrpSpPr>
              <p:cNvPr id="13" name="Group 13"/>
              <p:cNvGrpSpPr/>
              <p:nvPr/>
            </p:nvGrpSpPr>
            <p:grpSpPr>
              <a:xfrm>
                <a:off x="1511660" y="908720"/>
                <a:ext cx="756084" cy="732856"/>
                <a:chOff x="971600" y="2457404"/>
                <a:chExt cx="3024336" cy="2931423"/>
              </a:xfrm>
              <a:solidFill>
                <a:srgbClr val="0070C0"/>
              </a:solidFill>
            </p:grpSpPr>
            <p:sp>
              <p:nvSpPr>
                <p:cNvPr id="16" name="Rectangle 15"/>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Rectangle 16"/>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Rectangle 17"/>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4" name="Smiley Face 13"/>
              <p:cNvSpPr/>
              <p:nvPr/>
            </p:nvSpPr>
            <p:spPr>
              <a:xfrm>
                <a:off x="1688080"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Oval 9"/>
              <p:cNvSpPr/>
              <p:nvPr/>
            </p:nvSpPr>
            <p:spPr>
              <a:xfrm>
                <a:off x="1738486"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9" name="Group 18"/>
            <p:cNvGrpSpPr/>
            <p:nvPr/>
          </p:nvGrpSpPr>
          <p:grpSpPr>
            <a:xfrm>
              <a:off x="2375756" y="1259888"/>
              <a:ext cx="756084" cy="1084023"/>
              <a:chOff x="2375756" y="548680"/>
              <a:chExt cx="756084" cy="1084023"/>
            </a:xfrm>
          </p:grpSpPr>
          <p:grpSp>
            <p:nvGrpSpPr>
              <p:cNvPr id="20" name="Group 12"/>
              <p:cNvGrpSpPr/>
              <p:nvPr/>
            </p:nvGrpSpPr>
            <p:grpSpPr>
              <a:xfrm>
                <a:off x="2375756" y="899847"/>
                <a:ext cx="756084" cy="732856"/>
                <a:chOff x="971600" y="2457404"/>
                <a:chExt cx="3024336" cy="2931423"/>
              </a:xfrm>
            </p:grpSpPr>
            <p:sp>
              <p:nvSpPr>
                <p:cNvPr id="23" name="Rectangle 22"/>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Rectangle 24"/>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1" name="Smiley Face 20"/>
              <p:cNvSpPr/>
              <p:nvPr/>
            </p:nvSpPr>
            <p:spPr>
              <a:xfrm>
                <a:off x="2552176"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2" name="Oval 21"/>
              <p:cNvSpPr/>
              <p:nvPr/>
            </p:nvSpPr>
            <p:spPr>
              <a:xfrm>
                <a:off x="2602582"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6" name="Group 25"/>
            <p:cNvGrpSpPr/>
            <p:nvPr/>
          </p:nvGrpSpPr>
          <p:grpSpPr>
            <a:xfrm>
              <a:off x="3419872" y="1268761"/>
              <a:ext cx="756084" cy="1084023"/>
              <a:chOff x="3419872" y="557553"/>
              <a:chExt cx="756084" cy="1084023"/>
            </a:xfrm>
          </p:grpSpPr>
          <p:grpSp>
            <p:nvGrpSpPr>
              <p:cNvPr id="27" name="Group 13"/>
              <p:cNvGrpSpPr/>
              <p:nvPr/>
            </p:nvGrpSpPr>
            <p:grpSpPr>
              <a:xfrm>
                <a:off x="3419872" y="908720"/>
                <a:ext cx="756084" cy="732856"/>
                <a:chOff x="971600" y="2457404"/>
                <a:chExt cx="3024336" cy="2931423"/>
              </a:xfrm>
              <a:solidFill>
                <a:srgbClr val="00B050"/>
              </a:solidFill>
            </p:grpSpPr>
            <p:sp>
              <p:nvSpPr>
                <p:cNvPr id="30"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 name="Rectangle 30"/>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 name="Rectangle 31"/>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8" name="Smiley Face 27"/>
              <p:cNvSpPr/>
              <p:nvPr/>
            </p:nvSpPr>
            <p:spPr>
              <a:xfrm>
                <a:off x="3596292"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9" name="Oval 28"/>
              <p:cNvSpPr/>
              <p:nvPr/>
            </p:nvSpPr>
            <p:spPr>
              <a:xfrm>
                <a:off x="3646698"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0</a:t>
                </a:r>
                <a:endParaRPr lang="en-GB" dirty="0">
                  <a:solidFill>
                    <a:schemeClr val="tx1"/>
                  </a:solidFill>
                </a:endParaRPr>
              </a:p>
            </p:txBody>
          </p:sp>
        </p:grpSp>
      </p:grpSp>
    </p:spTree>
    <p:custDataLst>
      <p:tags r:id="rId1"/>
    </p:custDataLst>
    <p:extLst>
      <p:ext uri="{BB962C8B-B14F-4D97-AF65-F5344CB8AC3E}">
        <p14:creationId xmlns:p14="http://schemas.microsoft.com/office/powerpoint/2010/main" val="2455540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1" name="Group 230"/>
          <p:cNvGrpSpPr/>
          <p:nvPr/>
        </p:nvGrpSpPr>
        <p:grpSpPr>
          <a:xfrm>
            <a:off x="539552" y="1196752"/>
            <a:ext cx="7313365" cy="3862604"/>
            <a:chOff x="498995" y="1381908"/>
            <a:chExt cx="7313365" cy="3862604"/>
          </a:xfrm>
        </p:grpSpPr>
        <p:grpSp>
          <p:nvGrpSpPr>
            <p:cNvPr id="128" name="Group 127"/>
            <p:cNvGrpSpPr/>
            <p:nvPr/>
          </p:nvGrpSpPr>
          <p:grpSpPr>
            <a:xfrm>
              <a:off x="504395" y="1389284"/>
              <a:ext cx="604867" cy="867218"/>
              <a:chOff x="467544" y="548680"/>
              <a:chExt cx="756084" cy="1084023"/>
            </a:xfrm>
          </p:grpSpPr>
          <p:grpSp>
            <p:nvGrpSpPr>
              <p:cNvPr id="2" name="Group 12"/>
              <p:cNvGrpSpPr/>
              <p:nvPr/>
            </p:nvGrpSpPr>
            <p:grpSpPr>
              <a:xfrm>
                <a:off x="467544" y="899847"/>
                <a:ext cx="756084" cy="732856"/>
                <a:chOff x="971600" y="2457404"/>
                <a:chExt cx="3024336" cy="2931423"/>
              </a:xfrm>
              <a:solidFill>
                <a:srgbClr val="FF00FF"/>
              </a:solidFill>
            </p:grpSpPr>
            <p:sp>
              <p:nvSpPr>
                <p:cNvPr id="14" name="Rectangle 13"/>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Rectangle 15"/>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 name="Smiley Face 5"/>
              <p:cNvSpPr/>
              <p:nvPr/>
            </p:nvSpPr>
            <p:spPr>
              <a:xfrm>
                <a:off x="643964" y="548680"/>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Oval 6"/>
              <p:cNvSpPr/>
              <p:nvPr/>
            </p:nvSpPr>
            <p:spPr>
              <a:xfrm>
                <a:off x="694370"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155" name="Group 154"/>
            <p:cNvGrpSpPr/>
            <p:nvPr/>
          </p:nvGrpSpPr>
          <p:grpSpPr>
            <a:xfrm>
              <a:off x="1811744" y="2368593"/>
              <a:ext cx="604867" cy="867218"/>
              <a:chOff x="1511660" y="557553"/>
              <a:chExt cx="756084" cy="1084023"/>
            </a:xfrm>
          </p:grpSpPr>
          <p:grpSp>
            <p:nvGrpSpPr>
              <p:cNvPr id="3" name="Group 13"/>
              <p:cNvGrpSpPr/>
              <p:nvPr/>
            </p:nvGrpSpPr>
            <p:grpSpPr>
              <a:xfrm>
                <a:off x="1511660" y="908720"/>
                <a:ext cx="756084" cy="732856"/>
                <a:chOff x="971600" y="2457404"/>
                <a:chExt cx="3024336" cy="2931423"/>
              </a:xfrm>
              <a:solidFill>
                <a:srgbClr val="0070C0"/>
              </a:solidFill>
            </p:grpSpPr>
            <p:sp>
              <p:nvSpPr>
                <p:cNvPr id="11"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Rectangle 12"/>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9" name="Smiley Face 8"/>
              <p:cNvSpPr/>
              <p:nvPr/>
            </p:nvSpPr>
            <p:spPr>
              <a:xfrm>
                <a:off x="1688080"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Oval 9"/>
              <p:cNvSpPr/>
              <p:nvPr/>
            </p:nvSpPr>
            <p:spPr>
              <a:xfrm>
                <a:off x="1738486"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56" name="Group 155"/>
            <p:cNvGrpSpPr/>
            <p:nvPr/>
          </p:nvGrpSpPr>
          <p:grpSpPr>
            <a:xfrm>
              <a:off x="1232583" y="3433450"/>
              <a:ext cx="604867" cy="867218"/>
              <a:chOff x="2375756" y="548680"/>
              <a:chExt cx="756084" cy="1084023"/>
            </a:xfrm>
          </p:grpSpPr>
          <p:grpSp>
            <p:nvGrpSpPr>
              <p:cNvPr id="4" name="Group 12"/>
              <p:cNvGrpSpPr/>
              <p:nvPr/>
            </p:nvGrpSpPr>
            <p:grpSpPr>
              <a:xfrm>
                <a:off x="2375756" y="899847"/>
                <a:ext cx="756084" cy="732856"/>
                <a:chOff x="971600" y="2457404"/>
                <a:chExt cx="3024336" cy="2931423"/>
              </a:xfrm>
            </p:grpSpPr>
            <p:sp>
              <p:nvSpPr>
                <p:cNvPr id="27" name="Rectangle 26"/>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8"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9" name="Rectangle 28"/>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9" name="Smiley Face 18"/>
              <p:cNvSpPr/>
              <p:nvPr/>
            </p:nvSpPr>
            <p:spPr>
              <a:xfrm>
                <a:off x="2552176"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Oval 19"/>
              <p:cNvSpPr/>
              <p:nvPr/>
            </p:nvSpPr>
            <p:spPr>
              <a:xfrm>
                <a:off x="2602582"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162" name="Group 161"/>
            <p:cNvGrpSpPr/>
            <p:nvPr/>
          </p:nvGrpSpPr>
          <p:grpSpPr>
            <a:xfrm>
              <a:off x="3895125" y="4371967"/>
              <a:ext cx="604867" cy="867218"/>
              <a:chOff x="3419872" y="557553"/>
              <a:chExt cx="756084" cy="1084023"/>
            </a:xfrm>
          </p:grpSpPr>
          <p:grpSp>
            <p:nvGrpSpPr>
              <p:cNvPr id="5" name="Group 13"/>
              <p:cNvGrpSpPr/>
              <p:nvPr/>
            </p:nvGrpSpPr>
            <p:grpSpPr>
              <a:xfrm>
                <a:off x="3419872" y="908720"/>
                <a:ext cx="756084" cy="732856"/>
                <a:chOff x="971600" y="2457404"/>
                <a:chExt cx="3024336" cy="2931423"/>
              </a:xfrm>
              <a:solidFill>
                <a:srgbClr val="00B050"/>
              </a:solidFill>
            </p:grpSpPr>
            <p:sp>
              <p:nvSpPr>
                <p:cNvPr id="24"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Rectangle 24"/>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Rectangle 25"/>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2" name="Smiley Face 21"/>
              <p:cNvSpPr/>
              <p:nvPr/>
            </p:nvSpPr>
            <p:spPr>
              <a:xfrm>
                <a:off x="3596292"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Oval 22"/>
              <p:cNvSpPr/>
              <p:nvPr/>
            </p:nvSpPr>
            <p:spPr>
              <a:xfrm>
                <a:off x="3646698"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0</a:t>
                </a:r>
                <a:endParaRPr lang="en-GB" dirty="0">
                  <a:solidFill>
                    <a:schemeClr val="tx1"/>
                  </a:solidFill>
                </a:endParaRPr>
              </a:p>
            </p:txBody>
          </p:sp>
        </p:grpSp>
        <p:grpSp>
          <p:nvGrpSpPr>
            <p:cNvPr id="177" name="Group 176"/>
            <p:cNvGrpSpPr/>
            <p:nvPr/>
          </p:nvGrpSpPr>
          <p:grpSpPr>
            <a:xfrm>
              <a:off x="504395" y="2368593"/>
              <a:ext cx="604867" cy="867218"/>
              <a:chOff x="467544" y="1772816"/>
              <a:chExt cx="756084" cy="1084023"/>
            </a:xfrm>
          </p:grpSpPr>
          <p:grpSp>
            <p:nvGrpSpPr>
              <p:cNvPr id="8" name="Group 12"/>
              <p:cNvGrpSpPr/>
              <p:nvPr/>
            </p:nvGrpSpPr>
            <p:grpSpPr>
              <a:xfrm>
                <a:off x="467544" y="2123983"/>
                <a:ext cx="756084" cy="732856"/>
                <a:chOff x="971600" y="2457404"/>
                <a:chExt cx="3024336" cy="2931423"/>
              </a:xfrm>
              <a:solidFill>
                <a:srgbClr val="0070C0"/>
              </a:solidFill>
            </p:grpSpPr>
            <p:sp>
              <p:nvSpPr>
                <p:cNvPr id="40" name="Rectangle 39"/>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1"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2" name="Rectangle 41"/>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32" name="Smiley Face 31"/>
              <p:cNvSpPr/>
              <p:nvPr/>
            </p:nvSpPr>
            <p:spPr>
              <a:xfrm>
                <a:off x="643964"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 name="Oval 32"/>
              <p:cNvSpPr/>
              <p:nvPr/>
            </p:nvSpPr>
            <p:spPr>
              <a:xfrm>
                <a:off x="694370"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05" name="Group 204"/>
            <p:cNvGrpSpPr/>
            <p:nvPr/>
          </p:nvGrpSpPr>
          <p:grpSpPr>
            <a:xfrm>
              <a:off x="1154281" y="2368593"/>
              <a:ext cx="604867" cy="867218"/>
              <a:chOff x="1511660" y="1781689"/>
              <a:chExt cx="756084" cy="1084023"/>
            </a:xfrm>
          </p:grpSpPr>
          <p:grpSp>
            <p:nvGrpSpPr>
              <p:cNvPr id="17" name="Group 13"/>
              <p:cNvGrpSpPr/>
              <p:nvPr/>
            </p:nvGrpSpPr>
            <p:grpSpPr>
              <a:xfrm>
                <a:off x="1511660" y="2132856"/>
                <a:ext cx="756084" cy="732856"/>
                <a:chOff x="971600" y="2457404"/>
                <a:chExt cx="3024336" cy="2931423"/>
              </a:xfrm>
              <a:solidFill>
                <a:srgbClr val="0070C0"/>
              </a:solidFill>
            </p:grpSpPr>
            <p:sp>
              <p:nvSpPr>
                <p:cNvPr id="37" name="Rectangle 36"/>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Rectangle 37"/>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9" name="Rectangle 38"/>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35" name="Smiley Face 34"/>
              <p:cNvSpPr/>
              <p:nvPr/>
            </p:nvSpPr>
            <p:spPr>
              <a:xfrm>
                <a:off x="1688080"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6" name="Oval 35"/>
              <p:cNvSpPr/>
              <p:nvPr/>
            </p:nvSpPr>
            <p:spPr>
              <a:xfrm>
                <a:off x="1738486"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06" name="Group 205"/>
            <p:cNvGrpSpPr/>
            <p:nvPr/>
          </p:nvGrpSpPr>
          <p:grpSpPr>
            <a:xfrm>
              <a:off x="498995" y="3427094"/>
              <a:ext cx="604867" cy="867218"/>
              <a:chOff x="2375756" y="1772816"/>
              <a:chExt cx="756084" cy="1084023"/>
            </a:xfrm>
          </p:grpSpPr>
          <p:grpSp>
            <p:nvGrpSpPr>
              <p:cNvPr id="18" name="Group 12"/>
              <p:cNvGrpSpPr/>
              <p:nvPr/>
            </p:nvGrpSpPr>
            <p:grpSpPr>
              <a:xfrm>
                <a:off x="2375756" y="2123983"/>
                <a:ext cx="756084" cy="732856"/>
                <a:chOff x="971600" y="2457404"/>
                <a:chExt cx="3024336" cy="2931423"/>
              </a:xfrm>
            </p:grpSpPr>
            <p:sp>
              <p:nvSpPr>
                <p:cNvPr id="53" name="Rectangle 52"/>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4"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5" name="Rectangle 54"/>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5" name="Smiley Face 44"/>
              <p:cNvSpPr/>
              <p:nvPr/>
            </p:nvSpPr>
            <p:spPr>
              <a:xfrm>
                <a:off x="2552176"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6" name="Oval 45"/>
              <p:cNvSpPr/>
              <p:nvPr/>
            </p:nvSpPr>
            <p:spPr>
              <a:xfrm>
                <a:off x="2602582"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07" name="Group 206"/>
            <p:cNvGrpSpPr/>
            <p:nvPr/>
          </p:nvGrpSpPr>
          <p:grpSpPr>
            <a:xfrm>
              <a:off x="1168683" y="4371967"/>
              <a:ext cx="604867" cy="867218"/>
              <a:chOff x="3419872" y="1781689"/>
              <a:chExt cx="756084" cy="1084023"/>
            </a:xfrm>
          </p:grpSpPr>
          <p:grpSp>
            <p:nvGrpSpPr>
              <p:cNvPr id="21" name="Group 13"/>
              <p:cNvGrpSpPr/>
              <p:nvPr/>
            </p:nvGrpSpPr>
            <p:grpSpPr>
              <a:xfrm>
                <a:off x="3419872" y="2132856"/>
                <a:ext cx="756084" cy="732856"/>
                <a:chOff x="971600" y="2457404"/>
                <a:chExt cx="3024336" cy="2931423"/>
              </a:xfrm>
              <a:solidFill>
                <a:srgbClr val="00B050"/>
              </a:solidFill>
            </p:grpSpPr>
            <p:sp>
              <p:nvSpPr>
                <p:cNvPr id="50" name="Rectangle 49"/>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1" name="Rectangle 50"/>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2" name="Rectangle 51"/>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8" name="Smiley Face 47"/>
              <p:cNvSpPr/>
              <p:nvPr/>
            </p:nvSpPr>
            <p:spPr>
              <a:xfrm>
                <a:off x="3596292"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9" name="Oval 48"/>
              <p:cNvSpPr/>
              <p:nvPr/>
            </p:nvSpPr>
            <p:spPr>
              <a:xfrm>
                <a:off x="3646698"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12" name="Group 211"/>
            <p:cNvGrpSpPr/>
            <p:nvPr/>
          </p:nvGrpSpPr>
          <p:grpSpPr>
            <a:xfrm>
              <a:off x="513397" y="4377294"/>
              <a:ext cx="604867" cy="867218"/>
              <a:chOff x="467544" y="3356992"/>
              <a:chExt cx="756084" cy="1084023"/>
            </a:xfrm>
          </p:grpSpPr>
          <p:grpSp>
            <p:nvGrpSpPr>
              <p:cNvPr id="30" name="Group 12"/>
              <p:cNvGrpSpPr/>
              <p:nvPr/>
            </p:nvGrpSpPr>
            <p:grpSpPr>
              <a:xfrm>
                <a:off x="467544" y="3708159"/>
                <a:ext cx="756084" cy="732856"/>
                <a:chOff x="971600" y="2457404"/>
                <a:chExt cx="3024336" cy="2931423"/>
              </a:xfrm>
              <a:solidFill>
                <a:srgbClr val="00B050"/>
              </a:solidFill>
            </p:grpSpPr>
            <p:sp>
              <p:nvSpPr>
                <p:cNvPr id="103" name="Rectangle 102"/>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4" name="Rectangle 5"/>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5" name="Rectangle 15"/>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59" name="Smiley Face 58"/>
              <p:cNvSpPr/>
              <p:nvPr/>
            </p:nvSpPr>
            <p:spPr>
              <a:xfrm>
                <a:off x="643964" y="3356992"/>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0" name="Oval 59"/>
              <p:cNvSpPr/>
              <p:nvPr/>
            </p:nvSpPr>
            <p:spPr>
              <a:xfrm>
                <a:off x="694370" y="3762185"/>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3" name="Group 212"/>
            <p:cNvGrpSpPr/>
            <p:nvPr/>
          </p:nvGrpSpPr>
          <p:grpSpPr>
            <a:xfrm>
              <a:off x="6487413" y="2351515"/>
              <a:ext cx="604867" cy="867218"/>
              <a:chOff x="1511660" y="3365865"/>
              <a:chExt cx="756084" cy="1084023"/>
            </a:xfrm>
          </p:grpSpPr>
          <p:grpSp>
            <p:nvGrpSpPr>
              <p:cNvPr id="31" name="Group 13"/>
              <p:cNvGrpSpPr/>
              <p:nvPr/>
            </p:nvGrpSpPr>
            <p:grpSpPr>
              <a:xfrm>
                <a:off x="1511660" y="3717032"/>
                <a:ext cx="756084" cy="732856"/>
                <a:chOff x="971600" y="2457404"/>
                <a:chExt cx="3024336" cy="2931423"/>
              </a:xfrm>
              <a:solidFill>
                <a:srgbClr val="0070C0"/>
              </a:solidFill>
            </p:grpSpPr>
            <p:sp>
              <p:nvSpPr>
                <p:cNvPr id="100"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1"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2" name="Rectangle 101"/>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2" name="Smiley Face 61"/>
              <p:cNvSpPr/>
              <p:nvPr/>
            </p:nvSpPr>
            <p:spPr>
              <a:xfrm>
                <a:off x="1688080" y="3365865"/>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3" name="Oval 62"/>
              <p:cNvSpPr/>
              <p:nvPr/>
            </p:nvSpPr>
            <p:spPr>
              <a:xfrm>
                <a:off x="1738486" y="3771058"/>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4" name="Group 213"/>
            <p:cNvGrpSpPr/>
            <p:nvPr/>
          </p:nvGrpSpPr>
          <p:grpSpPr>
            <a:xfrm>
              <a:off x="1895590" y="3430670"/>
              <a:ext cx="604867" cy="867218"/>
              <a:chOff x="2375756" y="3356992"/>
              <a:chExt cx="756084" cy="1084023"/>
            </a:xfrm>
          </p:grpSpPr>
          <p:grpSp>
            <p:nvGrpSpPr>
              <p:cNvPr id="34" name="Group 12"/>
              <p:cNvGrpSpPr/>
              <p:nvPr/>
            </p:nvGrpSpPr>
            <p:grpSpPr>
              <a:xfrm>
                <a:off x="2375756" y="3708159"/>
                <a:ext cx="756084" cy="732856"/>
                <a:chOff x="971600" y="2457404"/>
                <a:chExt cx="3024336" cy="2931423"/>
              </a:xfrm>
            </p:grpSpPr>
            <p:sp>
              <p:nvSpPr>
                <p:cNvPr id="97" name="Rectangle 96"/>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8"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9" name="Rectangle 98"/>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5" name="Smiley Face 64"/>
              <p:cNvSpPr/>
              <p:nvPr/>
            </p:nvSpPr>
            <p:spPr>
              <a:xfrm>
                <a:off x="2552176" y="3356992"/>
                <a:ext cx="378042" cy="378180"/>
              </a:xfrm>
              <a:prstGeom prst="smileyFac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 name="Oval 65"/>
              <p:cNvSpPr/>
              <p:nvPr/>
            </p:nvSpPr>
            <p:spPr>
              <a:xfrm>
                <a:off x="2602582" y="3762185"/>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15" name="Group 214"/>
            <p:cNvGrpSpPr/>
            <p:nvPr/>
          </p:nvGrpSpPr>
          <p:grpSpPr>
            <a:xfrm>
              <a:off x="3175045" y="4369993"/>
              <a:ext cx="604867" cy="867218"/>
              <a:chOff x="3419872" y="3365865"/>
              <a:chExt cx="756084" cy="1084023"/>
            </a:xfrm>
          </p:grpSpPr>
          <p:grpSp>
            <p:nvGrpSpPr>
              <p:cNvPr id="43" name="Group 13"/>
              <p:cNvGrpSpPr/>
              <p:nvPr/>
            </p:nvGrpSpPr>
            <p:grpSpPr>
              <a:xfrm>
                <a:off x="3419872" y="3717032"/>
                <a:ext cx="756084" cy="732856"/>
                <a:chOff x="971600" y="2457404"/>
                <a:chExt cx="3024336" cy="2931423"/>
              </a:xfrm>
              <a:solidFill>
                <a:srgbClr val="00B050"/>
              </a:solidFill>
            </p:grpSpPr>
            <p:sp>
              <p:nvSpPr>
                <p:cNvPr id="94"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5" name="Rectangle 94"/>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6" name="Rectangle 95"/>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8" name="Smiley Face 67"/>
              <p:cNvSpPr/>
              <p:nvPr/>
            </p:nvSpPr>
            <p:spPr>
              <a:xfrm>
                <a:off x="3596292" y="3365865"/>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9" name="Oval 68"/>
              <p:cNvSpPr/>
              <p:nvPr/>
            </p:nvSpPr>
            <p:spPr>
              <a:xfrm>
                <a:off x="3646698" y="3771058"/>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20" name="Group 219"/>
            <p:cNvGrpSpPr/>
            <p:nvPr/>
          </p:nvGrpSpPr>
          <p:grpSpPr>
            <a:xfrm>
              <a:off x="2773554" y="1381908"/>
              <a:ext cx="604867" cy="867218"/>
              <a:chOff x="467544" y="4581128"/>
              <a:chExt cx="756084" cy="1084023"/>
            </a:xfrm>
          </p:grpSpPr>
          <p:grpSp>
            <p:nvGrpSpPr>
              <p:cNvPr id="44" name="Group 12"/>
              <p:cNvGrpSpPr/>
              <p:nvPr/>
            </p:nvGrpSpPr>
            <p:grpSpPr>
              <a:xfrm>
                <a:off x="467544" y="4932295"/>
                <a:ext cx="756084" cy="732856"/>
                <a:chOff x="971600" y="2457404"/>
                <a:chExt cx="3024336" cy="2931423"/>
              </a:xfrm>
              <a:solidFill>
                <a:srgbClr val="FF00FF"/>
              </a:solidFill>
            </p:grpSpPr>
            <p:sp>
              <p:nvSpPr>
                <p:cNvPr id="91" name="Rectangle 90"/>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2"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3" name="Rectangle 92"/>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71" name="Smiley Face 70"/>
              <p:cNvSpPr/>
              <p:nvPr/>
            </p:nvSpPr>
            <p:spPr>
              <a:xfrm>
                <a:off x="643964" y="4581128"/>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2" name="Oval 71"/>
              <p:cNvSpPr/>
              <p:nvPr/>
            </p:nvSpPr>
            <p:spPr>
              <a:xfrm>
                <a:off x="694370" y="4986321"/>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0</a:t>
                </a:r>
                <a:endParaRPr lang="en-GB" dirty="0">
                  <a:solidFill>
                    <a:schemeClr val="tx1"/>
                  </a:solidFill>
                </a:endParaRPr>
              </a:p>
            </p:txBody>
          </p:sp>
        </p:grpSp>
        <p:grpSp>
          <p:nvGrpSpPr>
            <p:cNvPr id="221" name="Group 220"/>
            <p:cNvGrpSpPr/>
            <p:nvPr/>
          </p:nvGrpSpPr>
          <p:grpSpPr>
            <a:xfrm>
              <a:off x="3146985" y="2357765"/>
              <a:ext cx="604867" cy="867218"/>
              <a:chOff x="1511660" y="4590001"/>
              <a:chExt cx="756084" cy="1084023"/>
            </a:xfrm>
          </p:grpSpPr>
          <p:grpSp>
            <p:nvGrpSpPr>
              <p:cNvPr id="47" name="Group 13"/>
              <p:cNvGrpSpPr/>
              <p:nvPr/>
            </p:nvGrpSpPr>
            <p:grpSpPr>
              <a:xfrm>
                <a:off x="1511660" y="4941168"/>
                <a:ext cx="756084" cy="732856"/>
                <a:chOff x="971600" y="2457404"/>
                <a:chExt cx="3024336" cy="2931423"/>
              </a:xfrm>
              <a:solidFill>
                <a:srgbClr val="0070C0"/>
              </a:solidFill>
            </p:grpSpPr>
            <p:sp>
              <p:nvSpPr>
                <p:cNvPr id="88" name="Rectangle 87"/>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9" name="Rectangle 88"/>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0" name="Rectangle 89"/>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74" name="Smiley Face 73"/>
              <p:cNvSpPr/>
              <p:nvPr/>
            </p:nvSpPr>
            <p:spPr>
              <a:xfrm>
                <a:off x="1688080" y="4590001"/>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5" name="Oval 74"/>
              <p:cNvSpPr/>
              <p:nvPr/>
            </p:nvSpPr>
            <p:spPr>
              <a:xfrm>
                <a:off x="1738486" y="4995194"/>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22" name="Group 221"/>
            <p:cNvGrpSpPr/>
            <p:nvPr/>
          </p:nvGrpSpPr>
          <p:grpSpPr>
            <a:xfrm>
              <a:off x="1829480" y="4372394"/>
              <a:ext cx="604867" cy="867218"/>
              <a:chOff x="2375756" y="4581128"/>
              <a:chExt cx="756084" cy="1084023"/>
            </a:xfrm>
          </p:grpSpPr>
          <p:grpSp>
            <p:nvGrpSpPr>
              <p:cNvPr id="56" name="Group 12"/>
              <p:cNvGrpSpPr/>
              <p:nvPr/>
            </p:nvGrpSpPr>
            <p:grpSpPr>
              <a:xfrm>
                <a:off x="2375756" y="4932295"/>
                <a:ext cx="756084" cy="732856"/>
                <a:chOff x="971600" y="2457404"/>
                <a:chExt cx="3024336" cy="2931423"/>
              </a:xfrm>
              <a:solidFill>
                <a:srgbClr val="00B050"/>
              </a:solidFill>
            </p:grpSpPr>
            <p:sp>
              <p:nvSpPr>
                <p:cNvPr id="85" name="Rectangle 84"/>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6" name="Rectangle 5"/>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7" name="Rectangle 86"/>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77" name="Smiley Face 76"/>
              <p:cNvSpPr/>
              <p:nvPr/>
            </p:nvSpPr>
            <p:spPr>
              <a:xfrm>
                <a:off x="2552176" y="4581128"/>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8" name="Oval 77"/>
              <p:cNvSpPr/>
              <p:nvPr/>
            </p:nvSpPr>
            <p:spPr>
              <a:xfrm>
                <a:off x="2602582" y="4986321"/>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23" name="Group 222"/>
            <p:cNvGrpSpPr/>
            <p:nvPr/>
          </p:nvGrpSpPr>
          <p:grpSpPr>
            <a:xfrm>
              <a:off x="2491917" y="4372394"/>
              <a:ext cx="604867" cy="867218"/>
              <a:chOff x="3419872" y="4590001"/>
              <a:chExt cx="756084" cy="1084023"/>
            </a:xfrm>
          </p:grpSpPr>
          <p:grpSp>
            <p:nvGrpSpPr>
              <p:cNvPr id="57" name="Group 13"/>
              <p:cNvGrpSpPr/>
              <p:nvPr/>
            </p:nvGrpSpPr>
            <p:grpSpPr>
              <a:xfrm>
                <a:off x="3419872" y="4941168"/>
                <a:ext cx="756084" cy="732856"/>
                <a:chOff x="971600" y="2457404"/>
                <a:chExt cx="3024336" cy="2931423"/>
              </a:xfrm>
              <a:solidFill>
                <a:srgbClr val="00B050"/>
              </a:solidFill>
            </p:grpSpPr>
            <p:sp>
              <p:nvSpPr>
                <p:cNvPr id="82" name="Rectangle 81"/>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3" name="Rectangle 82"/>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4" name="Rectangle 83"/>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80" name="Smiley Face 79"/>
              <p:cNvSpPr/>
              <p:nvPr/>
            </p:nvSpPr>
            <p:spPr>
              <a:xfrm>
                <a:off x="3596292" y="4590001"/>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1" name="Oval 80"/>
              <p:cNvSpPr/>
              <p:nvPr/>
            </p:nvSpPr>
            <p:spPr>
              <a:xfrm>
                <a:off x="3646698" y="4995194"/>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165" name="Group 164"/>
            <p:cNvGrpSpPr/>
            <p:nvPr/>
          </p:nvGrpSpPr>
          <p:grpSpPr>
            <a:xfrm>
              <a:off x="2016563" y="1403480"/>
              <a:ext cx="604867" cy="867218"/>
              <a:chOff x="4644008" y="548680"/>
              <a:chExt cx="756084" cy="1084023"/>
            </a:xfrm>
          </p:grpSpPr>
          <p:grpSp>
            <p:nvGrpSpPr>
              <p:cNvPr id="58" name="Group 12"/>
              <p:cNvGrpSpPr/>
              <p:nvPr/>
            </p:nvGrpSpPr>
            <p:grpSpPr>
              <a:xfrm>
                <a:off x="4644008" y="899847"/>
                <a:ext cx="756084" cy="732856"/>
                <a:chOff x="971600" y="2457404"/>
                <a:chExt cx="3024336" cy="2931423"/>
              </a:xfrm>
              <a:solidFill>
                <a:srgbClr val="FF00FF"/>
              </a:solidFill>
            </p:grpSpPr>
            <p:sp>
              <p:nvSpPr>
                <p:cNvPr id="152" name="Rectangle 151"/>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3"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4" name="Rectangle 15"/>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08" name="Smiley Face 107"/>
              <p:cNvSpPr/>
              <p:nvPr/>
            </p:nvSpPr>
            <p:spPr>
              <a:xfrm>
                <a:off x="4820428" y="548680"/>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9" name="Oval 108"/>
              <p:cNvSpPr/>
              <p:nvPr/>
            </p:nvSpPr>
            <p:spPr>
              <a:xfrm>
                <a:off x="4870834"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GB" dirty="0">
                  <a:solidFill>
                    <a:schemeClr val="tx1"/>
                  </a:solidFill>
                </a:endParaRPr>
              </a:p>
            </p:txBody>
          </p:sp>
        </p:grpSp>
        <p:grpSp>
          <p:nvGrpSpPr>
            <p:cNvPr id="168" name="Group 167"/>
            <p:cNvGrpSpPr/>
            <p:nvPr/>
          </p:nvGrpSpPr>
          <p:grpSpPr>
            <a:xfrm>
              <a:off x="4464835" y="2357765"/>
              <a:ext cx="604867" cy="867218"/>
              <a:chOff x="5688124" y="557553"/>
              <a:chExt cx="756084" cy="1084023"/>
            </a:xfrm>
          </p:grpSpPr>
          <p:grpSp>
            <p:nvGrpSpPr>
              <p:cNvPr id="61" name="Group 13"/>
              <p:cNvGrpSpPr/>
              <p:nvPr/>
            </p:nvGrpSpPr>
            <p:grpSpPr>
              <a:xfrm>
                <a:off x="5688124" y="908720"/>
                <a:ext cx="756084" cy="732856"/>
                <a:chOff x="971600" y="2457404"/>
                <a:chExt cx="3024336" cy="2931423"/>
              </a:xfrm>
              <a:solidFill>
                <a:srgbClr val="0070C0"/>
              </a:solidFill>
            </p:grpSpPr>
            <p:sp>
              <p:nvSpPr>
                <p:cNvPr id="149"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0"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1" name="Rectangle 150"/>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11" name="Smiley Face 110"/>
              <p:cNvSpPr/>
              <p:nvPr/>
            </p:nvSpPr>
            <p:spPr>
              <a:xfrm>
                <a:off x="5864544"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2" name="Oval 111"/>
              <p:cNvSpPr/>
              <p:nvPr/>
            </p:nvSpPr>
            <p:spPr>
              <a:xfrm>
                <a:off x="5914950"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71" name="Group 170"/>
            <p:cNvGrpSpPr/>
            <p:nvPr/>
          </p:nvGrpSpPr>
          <p:grpSpPr>
            <a:xfrm>
              <a:off x="4525323" y="3428041"/>
              <a:ext cx="604867" cy="867218"/>
              <a:chOff x="6552220" y="548680"/>
              <a:chExt cx="756084" cy="1084023"/>
            </a:xfrm>
          </p:grpSpPr>
          <p:grpSp>
            <p:nvGrpSpPr>
              <p:cNvPr id="64" name="Group 12"/>
              <p:cNvGrpSpPr/>
              <p:nvPr/>
            </p:nvGrpSpPr>
            <p:grpSpPr>
              <a:xfrm>
                <a:off x="6552220" y="899847"/>
                <a:ext cx="756084" cy="732856"/>
                <a:chOff x="971600" y="2457404"/>
                <a:chExt cx="3024336" cy="2931423"/>
              </a:xfrm>
            </p:grpSpPr>
            <p:sp>
              <p:nvSpPr>
                <p:cNvPr id="146" name="Rectangle 145"/>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7"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8" name="Rectangle 147"/>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14" name="Smiley Face 113"/>
              <p:cNvSpPr/>
              <p:nvPr/>
            </p:nvSpPr>
            <p:spPr>
              <a:xfrm>
                <a:off x="6728640"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5" name="Oval 114"/>
              <p:cNvSpPr/>
              <p:nvPr/>
            </p:nvSpPr>
            <p:spPr>
              <a:xfrm>
                <a:off x="6779046"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174" name="Group 173"/>
            <p:cNvGrpSpPr/>
            <p:nvPr/>
          </p:nvGrpSpPr>
          <p:grpSpPr>
            <a:xfrm>
              <a:off x="6775445" y="4369993"/>
              <a:ext cx="604867" cy="867218"/>
              <a:chOff x="7596336" y="557553"/>
              <a:chExt cx="756084" cy="1084023"/>
            </a:xfrm>
          </p:grpSpPr>
          <p:grpSp>
            <p:nvGrpSpPr>
              <p:cNvPr id="67" name="Group 13"/>
              <p:cNvGrpSpPr/>
              <p:nvPr/>
            </p:nvGrpSpPr>
            <p:grpSpPr>
              <a:xfrm>
                <a:off x="7596336" y="908720"/>
                <a:ext cx="756084" cy="732856"/>
                <a:chOff x="971600" y="2457404"/>
                <a:chExt cx="3024336" cy="2931423"/>
              </a:xfrm>
              <a:solidFill>
                <a:srgbClr val="00B050"/>
              </a:solidFill>
            </p:grpSpPr>
            <p:sp>
              <p:nvSpPr>
                <p:cNvPr id="143"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4" name="Rectangle 143"/>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5" name="Rectangle 144"/>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17" name="Smiley Face 116"/>
              <p:cNvSpPr/>
              <p:nvPr/>
            </p:nvSpPr>
            <p:spPr>
              <a:xfrm>
                <a:off x="7772756"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8" name="Oval 117"/>
              <p:cNvSpPr/>
              <p:nvPr/>
            </p:nvSpPr>
            <p:spPr>
              <a:xfrm>
                <a:off x="7823162"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08" name="Group 207"/>
            <p:cNvGrpSpPr/>
            <p:nvPr/>
          </p:nvGrpSpPr>
          <p:grpSpPr>
            <a:xfrm>
              <a:off x="2480257" y="2368593"/>
              <a:ext cx="604867" cy="867218"/>
              <a:chOff x="4644008" y="1772816"/>
              <a:chExt cx="756084" cy="1084023"/>
            </a:xfrm>
          </p:grpSpPr>
          <p:grpSp>
            <p:nvGrpSpPr>
              <p:cNvPr id="70" name="Group 12"/>
              <p:cNvGrpSpPr/>
              <p:nvPr/>
            </p:nvGrpSpPr>
            <p:grpSpPr>
              <a:xfrm>
                <a:off x="4644008" y="2123983"/>
                <a:ext cx="756084" cy="732856"/>
                <a:chOff x="971600" y="2457404"/>
                <a:chExt cx="3024336" cy="2931423"/>
              </a:xfrm>
              <a:solidFill>
                <a:srgbClr val="0070C0"/>
              </a:solidFill>
            </p:grpSpPr>
            <p:sp>
              <p:nvSpPr>
                <p:cNvPr id="140" name="Rectangle 139"/>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1"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2" name="Rectangle 141"/>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0" name="Smiley Face 119"/>
              <p:cNvSpPr/>
              <p:nvPr/>
            </p:nvSpPr>
            <p:spPr>
              <a:xfrm>
                <a:off x="4820428"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1" name="Oval 120"/>
              <p:cNvSpPr/>
              <p:nvPr/>
            </p:nvSpPr>
            <p:spPr>
              <a:xfrm>
                <a:off x="4870834"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GB" dirty="0">
                  <a:solidFill>
                    <a:schemeClr val="tx1"/>
                  </a:solidFill>
                </a:endParaRPr>
              </a:p>
            </p:txBody>
          </p:sp>
        </p:grpSp>
        <p:grpSp>
          <p:nvGrpSpPr>
            <p:cNvPr id="209" name="Group 208"/>
            <p:cNvGrpSpPr/>
            <p:nvPr/>
          </p:nvGrpSpPr>
          <p:grpSpPr>
            <a:xfrm>
              <a:off x="3809558" y="2360338"/>
              <a:ext cx="604867" cy="867218"/>
              <a:chOff x="5688124" y="1781689"/>
              <a:chExt cx="756084" cy="1084023"/>
            </a:xfrm>
          </p:grpSpPr>
          <p:grpSp>
            <p:nvGrpSpPr>
              <p:cNvPr id="73" name="Group 13"/>
              <p:cNvGrpSpPr/>
              <p:nvPr/>
            </p:nvGrpSpPr>
            <p:grpSpPr>
              <a:xfrm>
                <a:off x="5688124" y="2132856"/>
                <a:ext cx="756084" cy="732856"/>
                <a:chOff x="971600" y="2457404"/>
                <a:chExt cx="3024336" cy="2931423"/>
              </a:xfrm>
              <a:solidFill>
                <a:srgbClr val="0070C0"/>
              </a:solidFill>
            </p:grpSpPr>
            <p:sp>
              <p:nvSpPr>
                <p:cNvPr id="137" name="Rectangle 136"/>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8" name="Rectangle 137"/>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9" name="Rectangle 138"/>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3" name="Smiley Face 122"/>
              <p:cNvSpPr/>
              <p:nvPr/>
            </p:nvSpPr>
            <p:spPr>
              <a:xfrm>
                <a:off x="5864544" y="1781689"/>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4" name="Oval 123"/>
              <p:cNvSpPr/>
              <p:nvPr/>
            </p:nvSpPr>
            <p:spPr>
              <a:xfrm>
                <a:off x="5914950"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8</a:t>
                </a:r>
                <a:endParaRPr lang="en-GB" dirty="0">
                  <a:solidFill>
                    <a:schemeClr val="tx1"/>
                  </a:solidFill>
                </a:endParaRPr>
              </a:p>
            </p:txBody>
          </p:sp>
        </p:grpSp>
        <p:grpSp>
          <p:nvGrpSpPr>
            <p:cNvPr id="210" name="Group 209"/>
            <p:cNvGrpSpPr/>
            <p:nvPr/>
          </p:nvGrpSpPr>
          <p:grpSpPr>
            <a:xfrm>
              <a:off x="3230571" y="3433450"/>
              <a:ext cx="604867" cy="867218"/>
              <a:chOff x="6552220" y="1772816"/>
              <a:chExt cx="756084" cy="1084023"/>
            </a:xfrm>
          </p:grpSpPr>
          <p:grpSp>
            <p:nvGrpSpPr>
              <p:cNvPr id="76" name="Group 12"/>
              <p:cNvGrpSpPr/>
              <p:nvPr/>
            </p:nvGrpSpPr>
            <p:grpSpPr>
              <a:xfrm>
                <a:off x="6552220" y="2123983"/>
                <a:ext cx="756084" cy="732856"/>
                <a:chOff x="971600" y="2457404"/>
                <a:chExt cx="3024336" cy="2931423"/>
              </a:xfrm>
            </p:grpSpPr>
            <p:sp>
              <p:nvSpPr>
                <p:cNvPr id="134" name="Rectangle 133"/>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5"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6" name="Rectangle 135"/>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6" name="Smiley Face 125"/>
              <p:cNvSpPr/>
              <p:nvPr/>
            </p:nvSpPr>
            <p:spPr>
              <a:xfrm>
                <a:off x="6728640"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7" name="Oval 126"/>
              <p:cNvSpPr/>
              <p:nvPr/>
            </p:nvSpPr>
            <p:spPr>
              <a:xfrm>
                <a:off x="6779046"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1" name="Group 210"/>
            <p:cNvGrpSpPr/>
            <p:nvPr/>
          </p:nvGrpSpPr>
          <p:grpSpPr>
            <a:xfrm>
              <a:off x="4615205" y="4369993"/>
              <a:ext cx="604867" cy="867218"/>
              <a:chOff x="7596336" y="1781689"/>
              <a:chExt cx="756084" cy="1084023"/>
            </a:xfrm>
          </p:grpSpPr>
          <p:grpSp>
            <p:nvGrpSpPr>
              <p:cNvPr id="79" name="Group 13"/>
              <p:cNvGrpSpPr/>
              <p:nvPr/>
            </p:nvGrpSpPr>
            <p:grpSpPr>
              <a:xfrm>
                <a:off x="7596336" y="2132856"/>
                <a:ext cx="756084" cy="732856"/>
                <a:chOff x="971600" y="2457404"/>
                <a:chExt cx="3024336" cy="2931423"/>
              </a:xfrm>
              <a:solidFill>
                <a:srgbClr val="00B050"/>
              </a:solidFill>
            </p:grpSpPr>
            <p:sp>
              <p:nvSpPr>
                <p:cNvPr id="131" name="Rectangle 130"/>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2" name="Rectangle 131"/>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3" name="Rectangle 132"/>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9" name="Smiley Face 128"/>
              <p:cNvSpPr/>
              <p:nvPr/>
            </p:nvSpPr>
            <p:spPr>
              <a:xfrm>
                <a:off x="7772756" y="1781689"/>
                <a:ext cx="378042" cy="378180"/>
              </a:xfrm>
              <a:prstGeom prst="smileyFac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0" name="Oval 129"/>
              <p:cNvSpPr/>
              <p:nvPr/>
            </p:nvSpPr>
            <p:spPr>
              <a:xfrm>
                <a:off x="7823162"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6" name="Group 215"/>
            <p:cNvGrpSpPr/>
            <p:nvPr/>
          </p:nvGrpSpPr>
          <p:grpSpPr>
            <a:xfrm>
              <a:off x="5777711" y="2351515"/>
              <a:ext cx="604867" cy="867218"/>
              <a:chOff x="4644008" y="3356992"/>
              <a:chExt cx="756084" cy="1084023"/>
            </a:xfrm>
          </p:grpSpPr>
          <p:grpSp>
            <p:nvGrpSpPr>
              <p:cNvPr id="106" name="Group 12"/>
              <p:cNvGrpSpPr/>
              <p:nvPr/>
            </p:nvGrpSpPr>
            <p:grpSpPr>
              <a:xfrm>
                <a:off x="4644008" y="3708159"/>
                <a:ext cx="756084" cy="732856"/>
                <a:chOff x="971600" y="2457404"/>
                <a:chExt cx="3024336" cy="2931423"/>
              </a:xfrm>
              <a:solidFill>
                <a:srgbClr val="0070C0"/>
              </a:solidFill>
            </p:grpSpPr>
            <p:sp>
              <p:nvSpPr>
                <p:cNvPr id="201" name="Rectangle 20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2"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3" name="Rectangle 15"/>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57" name="Smiley Face 156"/>
              <p:cNvSpPr/>
              <p:nvPr/>
            </p:nvSpPr>
            <p:spPr>
              <a:xfrm>
                <a:off x="4820428" y="3356992"/>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8" name="Oval 157"/>
              <p:cNvSpPr/>
              <p:nvPr/>
            </p:nvSpPr>
            <p:spPr>
              <a:xfrm>
                <a:off x="4870834" y="3762185"/>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7" name="Group 216"/>
            <p:cNvGrpSpPr/>
            <p:nvPr/>
          </p:nvGrpSpPr>
          <p:grpSpPr>
            <a:xfrm>
              <a:off x="5120429" y="2351515"/>
              <a:ext cx="604867" cy="867218"/>
              <a:chOff x="5688124" y="3365865"/>
              <a:chExt cx="756084" cy="1084023"/>
            </a:xfrm>
          </p:grpSpPr>
          <p:grpSp>
            <p:nvGrpSpPr>
              <p:cNvPr id="107" name="Group 13"/>
              <p:cNvGrpSpPr/>
              <p:nvPr/>
            </p:nvGrpSpPr>
            <p:grpSpPr>
              <a:xfrm>
                <a:off x="5688124" y="3717032"/>
                <a:ext cx="756084" cy="732856"/>
                <a:chOff x="971600" y="2457404"/>
                <a:chExt cx="3024336" cy="2931423"/>
              </a:xfrm>
              <a:solidFill>
                <a:srgbClr val="0070C0"/>
              </a:solidFill>
            </p:grpSpPr>
            <p:sp>
              <p:nvSpPr>
                <p:cNvPr id="198"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9"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0" name="Rectangle 199"/>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0" name="Smiley Face 159"/>
              <p:cNvSpPr/>
              <p:nvPr/>
            </p:nvSpPr>
            <p:spPr>
              <a:xfrm>
                <a:off x="5864544" y="3365865"/>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1" name="Oval 160"/>
              <p:cNvSpPr/>
              <p:nvPr/>
            </p:nvSpPr>
            <p:spPr>
              <a:xfrm>
                <a:off x="5914950" y="3771058"/>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18" name="Group 217"/>
            <p:cNvGrpSpPr/>
            <p:nvPr/>
          </p:nvGrpSpPr>
          <p:grpSpPr>
            <a:xfrm>
              <a:off x="2569593" y="3430670"/>
              <a:ext cx="604867" cy="867218"/>
              <a:chOff x="6552220" y="3356992"/>
              <a:chExt cx="756084" cy="1084023"/>
            </a:xfrm>
          </p:grpSpPr>
          <p:grpSp>
            <p:nvGrpSpPr>
              <p:cNvPr id="110" name="Group 12"/>
              <p:cNvGrpSpPr/>
              <p:nvPr/>
            </p:nvGrpSpPr>
            <p:grpSpPr>
              <a:xfrm>
                <a:off x="6552220" y="3708159"/>
                <a:ext cx="756084" cy="732856"/>
                <a:chOff x="971600" y="2457404"/>
                <a:chExt cx="3024336" cy="2931423"/>
              </a:xfrm>
            </p:grpSpPr>
            <p:sp>
              <p:nvSpPr>
                <p:cNvPr id="195" name="Rectangle 194"/>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6"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7" name="Rectangle 196"/>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3" name="Smiley Face 162"/>
              <p:cNvSpPr/>
              <p:nvPr/>
            </p:nvSpPr>
            <p:spPr>
              <a:xfrm>
                <a:off x="6728640" y="3356992"/>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4" name="Oval 163"/>
              <p:cNvSpPr/>
              <p:nvPr/>
            </p:nvSpPr>
            <p:spPr>
              <a:xfrm>
                <a:off x="6779046" y="3762185"/>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19" name="Group 218"/>
            <p:cNvGrpSpPr/>
            <p:nvPr/>
          </p:nvGrpSpPr>
          <p:grpSpPr>
            <a:xfrm>
              <a:off x="6055365" y="4369993"/>
              <a:ext cx="604867" cy="867218"/>
              <a:chOff x="7596336" y="3365865"/>
              <a:chExt cx="756084" cy="1084023"/>
            </a:xfrm>
          </p:grpSpPr>
          <p:grpSp>
            <p:nvGrpSpPr>
              <p:cNvPr id="113" name="Group 13"/>
              <p:cNvGrpSpPr/>
              <p:nvPr/>
            </p:nvGrpSpPr>
            <p:grpSpPr>
              <a:xfrm>
                <a:off x="7596336" y="3717032"/>
                <a:ext cx="756084" cy="732856"/>
                <a:chOff x="971600" y="2457404"/>
                <a:chExt cx="3024336" cy="2931423"/>
              </a:xfrm>
              <a:solidFill>
                <a:srgbClr val="00B050"/>
              </a:solidFill>
            </p:grpSpPr>
            <p:sp>
              <p:nvSpPr>
                <p:cNvPr id="192"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3" name="Rectangle 192"/>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4" name="Rectangle 193"/>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6" name="Smiley Face 165"/>
              <p:cNvSpPr/>
              <p:nvPr/>
            </p:nvSpPr>
            <p:spPr>
              <a:xfrm>
                <a:off x="7772756" y="3365865"/>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7" name="Oval 166"/>
              <p:cNvSpPr/>
              <p:nvPr/>
            </p:nvSpPr>
            <p:spPr>
              <a:xfrm>
                <a:off x="7823162" y="3771058"/>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24" name="Group 223"/>
            <p:cNvGrpSpPr/>
            <p:nvPr/>
          </p:nvGrpSpPr>
          <p:grpSpPr>
            <a:xfrm>
              <a:off x="1246985" y="1389284"/>
              <a:ext cx="604867" cy="867218"/>
              <a:chOff x="4644008" y="4581128"/>
              <a:chExt cx="756084" cy="1084023"/>
            </a:xfrm>
          </p:grpSpPr>
          <p:grpSp>
            <p:nvGrpSpPr>
              <p:cNvPr id="116" name="Group 12"/>
              <p:cNvGrpSpPr/>
              <p:nvPr/>
            </p:nvGrpSpPr>
            <p:grpSpPr>
              <a:xfrm>
                <a:off x="4644008" y="4932295"/>
                <a:ext cx="756084" cy="732856"/>
                <a:chOff x="971600" y="2457404"/>
                <a:chExt cx="3024336" cy="2931423"/>
              </a:xfrm>
              <a:solidFill>
                <a:srgbClr val="FF00FF"/>
              </a:solidFill>
            </p:grpSpPr>
            <p:sp>
              <p:nvSpPr>
                <p:cNvPr id="189" name="Rectangle 188"/>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0"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1" name="Rectangle 190"/>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9" name="Smiley Face 168"/>
              <p:cNvSpPr/>
              <p:nvPr/>
            </p:nvSpPr>
            <p:spPr>
              <a:xfrm>
                <a:off x="4820428" y="4581128"/>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0" name="Oval 169"/>
              <p:cNvSpPr/>
              <p:nvPr/>
            </p:nvSpPr>
            <p:spPr>
              <a:xfrm>
                <a:off x="4870834" y="4986321"/>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25" name="Group 224"/>
            <p:cNvGrpSpPr/>
            <p:nvPr/>
          </p:nvGrpSpPr>
          <p:grpSpPr>
            <a:xfrm>
              <a:off x="7207493" y="2351515"/>
              <a:ext cx="604867" cy="867218"/>
              <a:chOff x="5688124" y="4590001"/>
              <a:chExt cx="756084" cy="1084023"/>
            </a:xfrm>
          </p:grpSpPr>
          <p:grpSp>
            <p:nvGrpSpPr>
              <p:cNvPr id="119" name="Group 13"/>
              <p:cNvGrpSpPr/>
              <p:nvPr/>
            </p:nvGrpSpPr>
            <p:grpSpPr>
              <a:xfrm>
                <a:off x="5688124" y="4941168"/>
                <a:ext cx="756084" cy="732856"/>
                <a:chOff x="971600" y="2457404"/>
                <a:chExt cx="3024336" cy="2931423"/>
              </a:xfrm>
              <a:solidFill>
                <a:srgbClr val="0070C0"/>
              </a:solidFill>
            </p:grpSpPr>
            <p:sp>
              <p:nvSpPr>
                <p:cNvPr id="186" name="Rectangle 185"/>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7" name="Rectangle 186"/>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8" name="Rectangle 187"/>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72" name="Smiley Face 171"/>
              <p:cNvSpPr/>
              <p:nvPr/>
            </p:nvSpPr>
            <p:spPr>
              <a:xfrm>
                <a:off x="5864544" y="4590001"/>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3" name="Oval 172"/>
              <p:cNvSpPr/>
              <p:nvPr/>
            </p:nvSpPr>
            <p:spPr>
              <a:xfrm>
                <a:off x="5914950" y="4995194"/>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26" name="Group 225"/>
            <p:cNvGrpSpPr/>
            <p:nvPr/>
          </p:nvGrpSpPr>
          <p:grpSpPr>
            <a:xfrm>
              <a:off x="3875747" y="3428041"/>
              <a:ext cx="604867" cy="867218"/>
              <a:chOff x="6552220" y="4581128"/>
              <a:chExt cx="756084" cy="1084023"/>
            </a:xfrm>
          </p:grpSpPr>
          <p:grpSp>
            <p:nvGrpSpPr>
              <p:cNvPr id="122" name="Group 12"/>
              <p:cNvGrpSpPr/>
              <p:nvPr/>
            </p:nvGrpSpPr>
            <p:grpSpPr>
              <a:xfrm>
                <a:off x="6552220" y="4932295"/>
                <a:ext cx="756084" cy="732856"/>
                <a:chOff x="971600" y="2457404"/>
                <a:chExt cx="3024336" cy="2931423"/>
              </a:xfrm>
            </p:grpSpPr>
            <p:sp>
              <p:nvSpPr>
                <p:cNvPr id="183" name="Rectangle 182"/>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4"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5" name="Rectangle 184"/>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75" name="Smiley Face 174"/>
              <p:cNvSpPr/>
              <p:nvPr/>
            </p:nvSpPr>
            <p:spPr>
              <a:xfrm>
                <a:off x="6728640" y="4581128"/>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6" name="Oval 175"/>
              <p:cNvSpPr/>
              <p:nvPr/>
            </p:nvSpPr>
            <p:spPr>
              <a:xfrm>
                <a:off x="6779046" y="4986321"/>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27" name="Group 226"/>
            <p:cNvGrpSpPr/>
            <p:nvPr/>
          </p:nvGrpSpPr>
          <p:grpSpPr>
            <a:xfrm>
              <a:off x="5335285" y="4369993"/>
              <a:ext cx="604867" cy="867218"/>
              <a:chOff x="7596336" y="4590001"/>
              <a:chExt cx="756084" cy="1084023"/>
            </a:xfrm>
          </p:grpSpPr>
          <p:grpSp>
            <p:nvGrpSpPr>
              <p:cNvPr id="125" name="Group 13"/>
              <p:cNvGrpSpPr/>
              <p:nvPr/>
            </p:nvGrpSpPr>
            <p:grpSpPr>
              <a:xfrm>
                <a:off x="7596336" y="4941168"/>
                <a:ext cx="756084" cy="732856"/>
                <a:chOff x="971600" y="2457404"/>
                <a:chExt cx="3024336" cy="2931423"/>
              </a:xfrm>
              <a:solidFill>
                <a:srgbClr val="00B050"/>
              </a:solidFill>
            </p:grpSpPr>
            <p:sp>
              <p:nvSpPr>
                <p:cNvPr id="180" name="Rectangle 179"/>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1" name="Rectangle 180"/>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2" name="Rectangle 181"/>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78" name="Smiley Face 177"/>
              <p:cNvSpPr/>
              <p:nvPr/>
            </p:nvSpPr>
            <p:spPr>
              <a:xfrm>
                <a:off x="7772756" y="4590001"/>
                <a:ext cx="378042" cy="378180"/>
              </a:xfrm>
              <a:prstGeom prst="smileyFac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9" name="Oval 178"/>
              <p:cNvSpPr/>
              <p:nvPr/>
            </p:nvSpPr>
            <p:spPr>
              <a:xfrm>
                <a:off x="7823162" y="4995194"/>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5</a:t>
                </a:r>
                <a:endParaRPr lang="en-GB" dirty="0">
                  <a:solidFill>
                    <a:schemeClr val="tx1"/>
                  </a:solidFill>
                </a:endParaRPr>
              </a:p>
            </p:txBody>
          </p:sp>
        </p:grpSp>
      </p:grpSp>
      <p:sp>
        <p:nvSpPr>
          <p:cNvPr id="228" name="Title 227"/>
          <p:cNvSpPr>
            <a:spLocks noGrp="1"/>
          </p:cNvSpPr>
          <p:nvPr>
            <p:ph type="title"/>
          </p:nvPr>
        </p:nvSpPr>
        <p:spPr>
          <a:xfrm>
            <a:off x="827584" y="0"/>
            <a:ext cx="7772400" cy="1143000"/>
          </a:xfrm>
        </p:spPr>
        <p:txBody>
          <a:bodyPr/>
          <a:lstStyle/>
          <a:p>
            <a:r>
              <a:rPr lang="en-GB" dirty="0" smtClean="0"/>
              <a:t>favorite flavor</a:t>
            </a:r>
            <a:endParaRPr lang="en-GB" dirty="0"/>
          </a:p>
        </p:txBody>
      </p:sp>
      <p:sp>
        <p:nvSpPr>
          <p:cNvPr id="229" name="Footer Placeholder 228"/>
          <p:cNvSpPr>
            <a:spLocks noGrp="1"/>
          </p:cNvSpPr>
          <p:nvPr>
            <p:ph type="ftr" sz="quarter" idx="11"/>
          </p:nvPr>
        </p:nvSpPr>
        <p:spPr/>
        <p:txBody>
          <a:bodyPr/>
          <a:lstStyle/>
          <a:p>
            <a:r>
              <a:rPr lang="en-GB" smtClean="0"/>
              <a:t>www.mathssandpit.co.uk/blog</a:t>
            </a:r>
            <a:endParaRPr lang="en-GB"/>
          </a:p>
        </p:txBody>
      </p:sp>
      <p:sp>
        <p:nvSpPr>
          <p:cNvPr id="230" name="Title 227"/>
          <p:cNvSpPr txBox="1">
            <a:spLocks/>
          </p:cNvSpPr>
          <p:nvPr/>
        </p:nvSpPr>
        <p:spPr>
          <a:xfrm>
            <a:off x="323528" y="515719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dirty="0" smtClean="0"/>
              <a:t>Which is the most popular flavor?</a:t>
            </a:r>
          </a:p>
          <a:p>
            <a:pPr algn="l"/>
            <a:r>
              <a:rPr lang="en-GB" sz="2800" dirty="0" smtClean="0"/>
              <a:t>What is the name of this type of diagram?</a:t>
            </a:r>
            <a:endParaRPr lang="en-GB" sz="2800" dirty="0"/>
          </a:p>
        </p:txBody>
      </p:sp>
    </p:spTree>
    <p:custDataLst>
      <p:tags r:id="rId1"/>
    </p:custDataLst>
    <p:extLst>
      <p:ext uri="{BB962C8B-B14F-4D97-AF65-F5344CB8AC3E}">
        <p14:creationId xmlns:p14="http://schemas.microsoft.com/office/powerpoint/2010/main" val="1842770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2" name="Group 231"/>
          <p:cNvGrpSpPr/>
          <p:nvPr/>
        </p:nvGrpSpPr>
        <p:grpSpPr>
          <a:xfrm>
            <a:off x="503259" y="5088603"/>
            <a:ext cx="396333" cy="1125050"/>
            <a:chOff x="625214" y="5088603"/>
            <a:chExt cx="396333" cy="1125050"/>
          </a:xfrm>
        </p:grpSpPr>
        <p:grpSp>
          <p:nvGrpSpPr>
            <p:cNvPr id="162" name="Group 161"/>
            <p:cNvGrpSpPr/>
            <p:nvPr/>
          </p:nvGrpSpPr>
          <p:grpSpPr>
            <a:xfrm>
              <a:off x="634432" y="5658634"/>
              <a:ext cx="387115" cy="555019"/>
              <a:chOff x="3419872" y="557553"/>
              <a:chExt cx="756084" cy="1084023"/>
            </a:xfrm>
          </p:grpSpPr>
          <p:grpSp>
            <p:nvGrpSpPr>
              <p:cNvPr id="5" name="Group 13"/>
              <p:cNvGrpSpPr/>
              <p:nvPr/>
            </p:nvGrpSpPr>
            <p:grpSpPr>
              <a:xfrm>
                <a:off x="3419872" y="908720"/>
                <a:ext cx="756084" cy="732856"/>
                <a:chOff x="971600" y="2457404"/>
                <a:chExt cx="3024336" cy="2931423"/>
              </a:xfrm>
              <a:solidFill>
                <a:srgbClr val="00B050"/>
              </a:solidFill>
            </p:grpSpPr>
            <p:sp>
              <p:nvSpPr>
                <p:cNvPr id="24"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Rectangle 24"/>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Rectangle 25"/>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2" name="Smiley Face 21"/>
              <p:cNvSpPr/>
              <p:nvPr/>
            </p:nvSpPr>
            <p:spPr>
              <a:xfrm>
                <a:off x="3596292"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Oval 22"/>
              <p:cNvSpPr/>
              <p:nvPr/>
            </p:nvSpPr>
            <p:spPr>
              <a:xfrm>
                <a:off x="3646698"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0</a:t>
                </a:r>
                <a:endParaRPr lang="en-GB" dirty="0">
                  <a:solidFill>
                    <a:schemeClr val="tx1"/>
                  </a:solidFill>
                </a:endParaRPr>
              </a:p>
            </p:txBody>
          </p:sp>
        </p:grpSp>
        <p:grpSp>
          <p:nvGrpSpPr>
            <p:cNvPr id="220" name="Group 219"/>
            <p:cNvGrpSpPr/>
            <p:nvPr/>
          </p:nvGrpSpPr>
          <p:grpSpPr>
            <a:xfrm>
              <a:off x="625214" y="5088603"/>
              <a:ext cx="387115" cy="555019"/>
              <a:chOff x="467544" y="4581128"/>
              <a:chExt cx="756084" cy="1084023"/>
            </a:xfrm>
          </p:grpSpPr>
          <p:grpSp>
            <p:nvGrpSpPr>
              <p:cNvPr id="44" name="Group 12"/>
              <p:cNvGrpSpPr/>
              <p:nvPr/>
            </p:nvGrpSpPr>
            <p:grpSpPr>
              <a:xfrm>
                <a:off x="467544" y="4932295"/>
                <a:ext cx="756084" cy="732856"/>
                <a:chOff x="971600" y="2457404"/>
                <a:chExt cx="3024336" cy="2931423"/>
              </a:xfrm>
              <a:solidFill>
                <a:srgbClr val="FF00FF"/>
              </a:solidFill>
            </p:grpSpPr>
            <p:sp>
              <p:nvSpPr>
                <p:cNvPr id="91" name="Rectangle 90"/>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2"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3" name="Rectangle 92"/>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71" name="Smiley Face 70"/>
              <p:cNvSpPr/>
              <p:nvPr/>
            </p:nvSpPr>
            <p:spPr>
              <a:xfrm>
                <a:off x="643964" y="4581128"/>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2" name="Oval 71"/>
              <p:cNvSpPr/>
              <p:nvPr/>
            </p:nvSpPr>
            <p:spPr>
              <a:xfrm>
                <a:off x="694370" y="4986321"/>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0</a:t>
                </a:r>
                <a:endParaRPr lang="en-GB" dirty="0">
                  <a:solidFill>
                    <a:schemeClr val="tx1"/>
                  </a:solidFill>
                </a:endParaRPr>
              </a:p>
            </p:txBody>
          </p:sp>
        </p:grpSp>
      </p:grpSp>
      <p:grpSp>
        <p:nvGrpSpPr>
          <p:cNvPr id="237" name="Group 236"/>
          <p:cNvGrpSpPr/>
          <p:nvPr/>
        </p:nvGrpSpPr>
        <p:grpSpPr>
          <a:xfrm>
            <a:off x="2499462" y="5084637"/>
            <a:ext cx="393567" cy="1123134"/>
            <a:chOff x="2499462" y="5084637"/>
            <a:chExt cx="393567" cy="1123134"/>
          </a:xfrm>
        </p:grpSpPr>
        <p:grpSp>
          <p:nvGrpSpPr>
            <p:cNvPr id="165" name="Group 164"/>
            <p:cNvGrpSpPr/>
            <p:nvPr/>
          </p:nvGrpSpPr>
          <p:grpSpPr>
            <a:xfrm>
              <a:off x="2499462" y="5084637"/>
              <a:ext cx="387115" cy="555019"/>
              <a:chOff x="4644008" y="548680"/>
              <a:chExt cx="756084" cy="1084023"/>
            </a:xfrm>
          </p:grpSpPr>
          <p:grpSp>
            <p:nvGrpSpPr>
              <p:cNvPr id="58" name="Group 12"/>
              <p:cNvGrpSpPr/>
              <p:nvPr/>
            </p:nvGrpSpPr>
            <p:grpSpPr>
              <a:xfrm>
                <a:off x="4644008" y="899847"/>
                <a:ext cx="756084" cy="732856"/>
                <a:chOff x="971600" y="2457404"/>
                <a:chExt cx="3024336" cy="2931423"/>
              </a:xfrm>
              <a:solidFill>
                <a:srgbClr val="FF00FF"/>
              </a:solidFill>
            </p:grpSpPr>
            <p:sp>
              <p:nvSpPr>
                <p:cNvPr id="152" name="Rectangle 151"/>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3"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4" name="Rectangle 15"/>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08" name="Smiley Face 107"/>
              <p:cNvSpPr/>
              <p:nvPr/>
            </p:nvSpPr>
            <p:spPr>
              <a:xfrm>
                <a:off x="4820428" y="548680"/>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9" name="Oval 108"/>
              <p:cNvSpPr/>
              <p:nvPr/>
            </p:nvSpPr>
            <p:spPr>
              <a:xfrm>
                <a:off x="4870834"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GB" dirty="0">
                  <a:solidFill>
                    <a:schemeClr val="tx1"/>
                  </a:solidFill>
                </a:endParaRPr>
              </a:p>
            </p:txBody>
          </p:sp>
        </p:grpSp>
        <p:grpSp>
          <p:nvGrpSpPr>
            <p:cNvPr id="208" name="Group 207"/>
            <p:cNvGrpSpPr/>
            <p:nvPr/>
          </p:nvGrpSpPr>
          <p:grpSpPr>
            <a:xfrm>
              <a:off x="2505914" y="5652752"/>
              <a:ext cx="387115" cy="555019"/>
              <a:chOff x="4644008" y="1772816"/>
              <a:chExt cx="756084" cy="1084023"/>
            </a:xfrm>
          </p:grpSpPr>
          <p:grpSp>
            <p:nvGrpSpPr>
              <p:cNvPr id="70" name="Group 12"/>
              <p:cNvGrpSpPr/>
              <p:nvPr/>
            </p:nvGrpSpPr>
            <p:grpSpPr>
              <a:xfrm>
                <a:off x="4644008" y="2123983"/>
                <a:ext cx="756084" cy="732856"/>
                <a:chOff x="971600" y="2457404"/>
                <a:chExt cx="3024336" cy="2931423"/>
              </a:xfrm>
              <a:solidFill>
                <a:srgbClr val="0070C0"/>
              </a:solidFill>
            </p:grpSpPr>
            <p:sp>
              <p:nvSpPr>
                <p:cNvPr id="140" name="Rectangle 139"/>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1"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2" name="Rectangle 141"/>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0" name="Smiley Face 119"/>
              <p:cNvSpPr/>
              <p:nvPr/>
            </p:nvSpPr>
            <p:spPr>
              <a:xfrm>
                <a:off x="4820428"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1" name="Oval 120"/>
              <p:cNvSpPr/>
              <p:nvPr/>
            </p:nvSpPr>
            <p:spPr>
              <a:xfrm>
                <a:off x="4870834"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GB" dirty="0">
                  <a:solidFill>
                    <a:schemeClr val="tx1"/>
                  </a:solidFill>
                </a:endParaRPr>
              </a:p>
            </p:txBody>
          </p:sp>
        </p:grpSp>
      </p:grpSp>
      <p:grpSp>
        <p:nvGrpSpPr>
          <p:cNvPr id="209" name="Group 208"/>
          <p:cNvGrpSpPr/>
          <p:nvPr/>
        </p:nvGrpSpPr>
        <p:grpSpPr>
          <a:xfrm>
            <a:off x="4499992" y="5582701"/>
            <a:ext cx="387115" cy="555019"/>
            <a:chOff x="5688124" y="1781689"/>
            <a:chExt cx="756084" cy="1084023"/>
          </a:xfrm>
        </p:grpSpPr>
        <p:grpSp>
          <p:nvGrpSpPr>
            <p:cNvPr id="73" name="Group 13"/>
            <p:cNvGrpSpPr/>
            <p:nvPr/>
          </p:nvGrpSpPr>
          <p:grpSpPr>
            <a:xfrm>
              <a:off x="5688124" y="2132856"/>
              <a:ext cx="756084" cy="732856"/>
              <a:chOff x="971600" y="2457404"/>
              <a:chExt cx="3024336" cy="2931423"/>
            </a:xfrm>
            <a:solidFill>
              <a:srgbClr val="0070C0"/>
            </a:solidFill>
          </p:grpSpPr>
          <p:sp>
            <p:nvSpPr>
              <p:cNvPr id="137" name="Rectangle 136"/>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8" name="Rectangle 137"/>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9" name="Rectangle 138"/>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3" name="Smiley Face 122"/>
            <p:cNvSpPr/>
            <p:nvPr/>
          </p:nvSpPr>
          <p:spPr>
            <a:xfrm>
              <a:off x="5864544" y="1781689"/>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4" name="Oval 123"/>
            <p:cNvSpPr/>
            <p:nvPr/>
          </p:nvSpPr>
          <p:spPr>
            <a:xfrm>
              <a:off x="5914950"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8</a:t>
              </a:r>
              <a:endParaRPr lang="en-GB" dirty="0">
                <a:solidFill>
                  <a:schemeClr val="tx1"/>
                </a:solidFill>
              </a:endParaRPr>
            </a:p>
          </p:txBody>
        </p:sp>
      </p:grpSp>
      <p:grpSp>
        <p:nvGrpSpPr>
          <p:cNvPr id="236" name="Group 235"/>
          <p:cNvGrpSpPr/>
          <p:nvPr/>
        </p:nvGrpSpPr>
        <p:grpSpPr>
          <a:xfrm>
            <a:off x="1979486" y="2202250"/>
            <a:ext cx="432274" cy="4011403"/>
            <a:chOff x="2020253" y="2202250"/>
            <a:chExt cx="432274" cy="4011403"/>
          </a:xfrm>
        </p:grpSpPr>
        <p:grpSp>
          <p:nvGrpSpPr>
            <p:cNvPr id="221" name="Group 220"/>
            <p:cNvGrpSpPr/>
            <p:nvPr/>
          </p:nvGrpSpPr>
          <p:grpSpPr>
            <a:xfrm>
              <a:off x="2020254" y="3373310"/>
              <a:ext cx="387115" cy="555019"/>
              <a:chOff x="1511660" y="4590001"/>
              <a:chExt cx="756084" cy="1084023"/>
            </a:xfrm>
          </p:grpSpPr>
          <p:grpSp>
            <p:nvGrpSpPr>
              <p:cNvPr id="47" name="Group 13"/>
              <p:cNvGrpSpPr/>
              <p:nvPr/>
            </p:nvGrpSpPr>
            <p:grpSpPr>
              <a:xfrm>
                <a:off x="1511660" y="4941168"/>
                <a:ext cx="756084" cy="732856"/>
                <a:chOff x="971600" y="2457404"/>
                <a:chExt cx="3024336" cy="2931423"/>
              </a:xfrm>
              <a:solidFill>
                <a:srgbClr val="0070C0"/>
              </a:solidFill>
            </p:grpSpPr>
            <p:sp>
              <p:nvSpPr>
                <p:cNvPr id="88" name="Rectangle 87"/>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9" name="Rectangle 88"/>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0" name="Rectangle 89"/>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74" name="Smiley Face 73"/>
              <p:cNvSpPr/>
              <p:nvPr/>
            </p:nvSpPr>
            <p:spPr>
              <a:xfrm>
                <a:off x="1688080" y="4590001"/>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5" name="Oval 74"/>
              <p:cNvSpPr/>
              <p:nvPr/>
            </p:nvSpPr>
            <p:spPr>
              <a:xfrm>
                <a:off x="1738486" y="4995194"/>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171" name="Group 170"/>
            <p:cNvGrpSpPr/>
            <p:nvPr/>
          </p:nvGrpSpPr>
          <p:grpSpPr>
            <a:xfrm>
              <a:off x="2021016" y="2202250"/>
              <a:ext cx="387115" cy="555019"/>
              <a:chOff x="6552220" y="548680"/>
              <a:chExt cx="756084" cy="1084023"/>
            </a:xfrm>
          </p:grpSpPr>
          <p:grpSp>
            <p:nvGrpSpPr>
              <p:cNvPr id="64" name="Group 12"/>
              <p:cNvGrpSpPr/>
              <p:nvPr/>
            </p:nvGrpSpPr>
            <p:grpSpPr>
              <a:xfrm>
                <a:off x="6552220" y="899847"/>
                <a:ext cx="756084" cy="732856"/>
                <a:chOff x="971600" y="2457404"/>
                <a:chExt cx="3024336" cy="2931423"/>
              </a:xfrm>
            </p:grpSpPr>
            <p:sp>
              <p:nvSpPr>
                <p:cNvPr id="146" name="Rectangle 145"/>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7"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8" name="Rectangle 147"/>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14" name="Smiley Face 113"/>
              <p:cNvSpPr/>
              <p:nvPr/>
            </p:nvSpPr>
            <p:spPr>
              <a:xfrm>
                <a:off x="6728640"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5" name="Oval 114"/>
              <p:cNvSpPr/>
              <p:nvPr/>
            </p:nvSpPr>
            <p:spPr>
              <a:xfrm>
                <a:off x="6779046"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17" name="Group 216"/>
            <p:cNvGrpSpPr/>
            <p:nvPr/>
          </p:nvGrpSpPr>
          <p:grpSpPr>
            <a:xfrm>
              <a:off x="2020253" y="2792515"/>
              <a:ext cx="387115" cy="555019"/>
              <a:chOff x="5688124" y="3365865"/>
              <a:chExt cx="756084" cy="1084023"/>
            </a:xfrm>
          </p:grpSpPr>
          <p:grpSp>
            <p:nvGrpSpPr>
              <p:cNvPr id="107" name="Group 13"/>
              <p:cNvGrpSpPr/>
              <p:nvPr/>
            </p:nvGrpSpPr>
            <p:grpSpPr>
              <a:xfrm>
                <a:off x="5688124" y="3717032"/>
                <a:ext cx="756084" cy="732856"/>
                <a:chOff x="971600" y="2457404"/>
                <a:chExt cx="3024336" cy="2931423"/>
              </a:xfrm>
              <a:solidFill>
                <a:srgbClr val="0070C0"/>
              </a:solidFill>
            </p:grpSpPr>
            <p:sp>
              <p:nvSpPr>
                <p:cNvPr id="198"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9"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0" name="Rectangle 199"/>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0" name="Smiley Face 159"/>
              <p:cNvSpPr/>
              <p:nvPr/>
            </p:nvSpPr>
            <p:spPr>
              <a:xfrm>
                <a:off x="5864544" y="3365865"/>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1" name="Oval 160"/>
              <p:cNvSpPr/>
              <p:nvPr/>
            </p:nvSpPr>
            <p:spPr>
              <a:xfrm>
                <a:off x="5914950" y="3771058"/>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35" name="Group 234"/>
            <p:cNvGrpSpPr/>
            <p:nvPr/>
          </p:nvGrpSpPr>
          <p:grpSpPr>
            <a:xfrm>
              <a:off x="2033365" y="3935307"/>
              <a:ext cx="419162" cy="2278346"/>
              <a:chOff x="2033365" y="3935307"/>
              <a:chExt cx="419162" cy="2278346"/>
            </a:xfrm>
          </p:grpSpPr>
          <p:grpSp>
            <p:nvGrpSpPr>
              <p:cNvPr id="156" name="Group 155"/>
              <p:cNvGrpSpPr/>
              <p:nvPr/>
            </p:nvGrpSpPr>
            <p:grpSpPr>
              <a:xfrm>
                <a:off x="2042582" y="4490326"/>
                <a:ext cx="387115" cy="555019"/>
                <a:chOff x="2375756" y="548680"/>
                <a:chExt cx="756084" cy="1084023"/>
              </a:xfrm>
            </p:grpSpPr>
            <p:grpSp>
              <p:nvGrpSpPr>
                <p:cNvPr id="4" name="Group 12"/>
                <p:cNvGrpSpPr/>
                <p:nvPr/>
              </p:nvGrpSpPr>
              <p:grpSpPr>
                <a:xfrm>
                  <a:off x="2375756" y="899847"/>
                  <a:ext cx="756084" cy="732856"/>
                  <a:chOff x="971600" y="2457404"/>
                  <a:chExt cx="3024336" cy="2931423"/>
                </a:xfrm>
              </p:grpSpPr>
              <p:sp>
                <p:nvSpPr>
                  <p:cNvPr id="27" name="Rectangle 26"/>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8"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9" name="Rectangle 28"/>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9" name="Smiley Face 18"/>
                <p:cNvSpPr/>
                <p:nvPr/>
              </p:nvSpPr>
              <p:spPr>
                <a:xfrm>
                  <a:off x="2552176"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Oval 19"/>
                <p:cNvSpPr/>
                <p:nvPr/>
              </p:nvSpPr>
              <p:spPr>
                <a:xfrm>
                  <a:off x="2602582"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07" name="Group 206"/>
              <p:cNvGrpSpPr/>
              <p:nvPr/>
            </p:nvGrpSpPr>
            <p:grpSpPr>
              <a:xfrm>
                <a:off x="2065412" y="5658634"/>
                <a:ext cx="387115" cy="555019"/>
                <a:chOff x="3419872" y="1781689"/>
                <a:chExt cx="756084" cy="1084023"/>
              </a:xfrm>
            </p:grpSpPr>
            <p:grpSp>
              <p:nvGrpSpPr>
                <p:cNvPr id="21" name="Group 13"/>
                <p:cNvGrpSpPr/>
                <p:nvPr/>
              </p:nvGrpSpPr>
              <p:grpSpPr>
                <a:xfrm>
                  <a:off x="3419872" y="2132856"/>
                  <a:ext cx="756084" cy="732856"/>
                  <a:chOff x="971600" y="2457404"/>
                  <a:chExt cx="3024336" cy="2931423"/>
                </a:xfrm>
                <a:solidFill>
                  <a:srgbClr val="00B050"/>
                </a:solidFill>
              </p:grpSpPr>
              <p:sp>
                <p:nvSpPr>
                  <p:cNvPr id="50" name="Rectangle 49"/>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1" name="Rectangle 50"/>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2" name="Rectangle 51"/>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8" name="Smiley Face 47"/>
                <p:cNvSpPr/>
                <p:nvPr/>
              </p:nvSpPr>
              <p:spPr>
                <a:xfrm>
                  <a:off x="3596292"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9" name="Oval 48"/>
                <p:cNvSpPr/>
                <p:nvPr/>
              </p:nvSpPr>
              <p:spPr>
                <a:xfrm>
                  <a:off x="3646698"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22" name="Group 221"/>
              <p:cNvGrpSpPr/>
              <p:nvPr/>
            </p:nvGrpSpPr>
            <p:grpSpPr>
              <a:xfrm>
                <a:off x="2055987" y="5084637"/>
                <a:ext cx="387115" cy="555019"/>
                <a:chOff x="2375756" y="4581128"/>
                <a:chExt cx="756084" cy="1084023"/>
              </a:xfrm>
            </p:grpSpPr>
            <p:grpSp>
              <p:nvGrpSpPr>
                <p:cNvPr id="56" name="Group 12"/>
                <p:cNvGrpSpPr/>
                <p:nvPr/>
              </p:nvGrpSpPr>
              <p:grpSpPr>
                <a:xfrm>
                  <a:off x="2375756" y="4932295"/>
                  <a:ext cx="756084" cy="732856"/>
                  <a:chOff x="971600" y="2457404"/>
                  <a:chExt cx="3024336" cy="2931423"/>
                </a:xfrm>
                <a:solidFill>
                  <a:srgbClr val="00B050"/>
                </a:solidFill>
              </p:grpSpPr>
              <p:sp>
                <p:nvSpPr>
                  <p:cNvPr id="85" name="Rectangle 84"/>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6" name="Rectangle 5"/>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7" name="Rectangle 86"/>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77" name="Smiley Face 76"/>
                <p:cNvSpPr/>
                <p:nvPr/>
              </p:nvSpPr>
              <p:spPr>
                <a:xfrm>
                  <a:off x="2552176" y="4581128"/>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8" name="Oval 77"/>
                <p:cNvSpPr/>
                <p:nvPr/>
              </p:nvSpPr>
              <p:spPr>
                <a:xfrm>
                  <a:off x="2602582" y="4986321"/>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24" name="Group 223"/>
              <p:cNvGrpSpPr/>
              <p:nvPr/>
            </p:nvGrpSpPr>
            <p:grpSpPr>
              <a:xfrm>
                <a:off x="2033365" y="3935307"/>
                <a:ext cx="387115" cy="555019"/>
                <a:chOff x="4644008" y="4581128"/>
                <a:chExt cx="756084" cy="1084023"/>
              </a:xfrm>
            </p:grpSpPr>
            <p:grpSp>
              <p:nvGrpSpPr>
                <p:cNvPr id="116" name="Group 12"/>
                <p:cNvGrpSpPr/>
                <p:nvPr/>
              </p:nvGrpSpPr>
              <p:grpSpPr>
                <a:xfrm>
                  <a:off x="4644008" y="4932295"/>
                  <a:ext cx="756084" cy="732856"/>
                  <a:chOff x="971600" y="2457404"/>
                  <a:chExt cx="3024336" cy="2931423"/>
                </a:xfrm>
                <a:solidFill>
                  <a:srgbClr val="FF00FF"/>
                </a:solidFill>
              </p:grpSpPr>
              <p:sp>
                <p:nvSpPr>
                  <p:cNvPr id="189" name="Rectangle 188"/>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0"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1" name="Rectangle 190"/>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9" name="Smiley Face 168"/>
                <p:cNvSpPr/>
                <p:nvPr/>
              </p:nvSpPr>
              <p:spPr>
                <a:xfrm>
                  <a:off x="4820428" y="4581128"/>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0" name="Oval 169"/>
                <p:cNvSpPr/>
                <p:nvPr/>
              </p:nvSpPr>
              <p:spPr>
                <a:xfrm>
                  <a:off x="4870834" y="4986321"/>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grpSp>
      <p:grpSp>
        <p:nvGrpSpPr>
          <p:cNvPr id="233" name="Group 232"/>
          <p:cNvGrpSpPr/>
          <p:nvPr/>
        </p:nvGrpSpPr>
        <p:grpSpPr>
          <a:xfrm>
            <a:off x="971600" y="1079951"/>
            <a:ext cx="415927" cy="5133702"/>
            <a:chOff x="1107998" y="1079951"/>
            <a:chExt cx="415927" cy="5133702"/>
          </a:xfrm>
        </p:grpSpPr>
        <p:grpSp>
          <p:nvGrpSpPr>
            <p:cNvPr id="128" name="Group 127"/>
            <p:cNvGrpSpPr/>
            <p:nvPr/>
          </p:nvGrpSpPr>
          <p:grpSpPr>
            <a:xfrm>
              <a:off x="1117216" y="2785296"/>
              <a:ext cx="387115" cy="555019"/>
              <a:chOff x="467544" y="548680"/>
              <a:chExt cx="756084" cy="1084023"/>
            </a:xfrm>
          </p:grpSpPr>
          <p:grpSp>
            <p:nvGrpSpPr>
              <p:cNvPr id="2" name="Group 12"/>
              <p:cNvGrpSpPr/>
              <p:nvPr/>
            </p:nvGrpSpPr>
            <p:grpSpPr>
              <a:xfrm>
                <a:off x="467544" y="899847"/>
                <a:ext cx="756084" cy="732856"/>
                <a:chOff x="971600" y="2457404"/>
                <a:chExt cx="3024336" cy="2931423"/>
              </a:xfrm>
              <a:solidFill>
                <a:srgbClr val="FF00FF"/>
              </a:solidFill>
            </p:grpSpPr>
            <p:sp>
              <p:nvSpPr>
                <p:cNvPr id="14" name="Rectangle 13"/>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Rectangle 15"/>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 name="Smiley Face 5"/>
              <p:cNvSpPr/>
              <p:nvPr/>
            </p:nvSpPr>
            <p:spPr>
              <a:xfrm>
                <a:off x="643964" y="548680"/>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Oval 6"/>
              <p:cNvSpPr/>
              <p:nvPr/>
            </p:nvSpPr>
            <p:spPr>
              <a:xfrm>
                <a:off x="694370"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177" name="Group 176"/>
            <p:cNvGrpSpPr/>
            <p:nvPr/>
          </p:nvGrpSpPr>
          <p:grpSpPr>
            <a:xfrm>
              <a:off x="1111924" y="3375283"/>
              <a:ext cx="387115" cy="555019"/>
              <a:chOff x="467544" y="1772816"/>
              <a:chExt cx="756084" cy="1084023"/>
            </a:xfrm>
          </p:grpSpPr>
          <p:grpSp>
            <p:nvGrpSpPr>
              <p:cNvPr id="8" name="Group 12"/>
              <p:cNvGrpSpPr/>
              <p:nvPr/>
            </p:nvGrpSpPr>
            <p:grpSpPr>
              <a:xfrm>
                <a:off x="467544" y="2123983"/>
                <a:ext cx="756084" cy="732856"/>
                <a:chOff x="971600" y="2457404"/>
                <a:chExt cx="3024336" cy="2931423"/>
              </a:xfrm>
              <a:solidFill>
                <a:srgbClr val="0070C0"/>
              </a:solidFill>
            </p:grpSpPr>
            <p:sp>
              <p:nvSpPr>
                <p:cNvPr id="40" name="Rectangle 39"/>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1"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2" name="Rectangle 41"/>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32" name="Smiley Face 31"/>
              <p:cNvSpPr/>
              <p:nvPr/>
            </p:nvSpPr>
            <p:spPr>
              <a:xfrm>
                <a:off x="643964"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 name="Oval 32"/>
              <p:cNvSpPr/>
              <p:nvPr/>
            </p:nvSpPr>
            <p:spPr>
              <a:xfrm>
                <a:off x="694370"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06" name="Group 205"/>
            <p:cNvGrpSpPr/>
            <p:nvPr/>
          </p:nvGrpSpPr>
          <p:grpSpPr>
            <a:xfrm>
              <a:off x="1107998" y="3935307"/>
              <a:ext cx="387115" cy="555019"/>
              <a:chOff x="2375756" y="1772816"/>
              <a:chExt cx="756084" cy="1084023"/>
            </a:xfrm>
          </p:grpSpPr>
          <p:grpSp>
            <p:nvGrpSpPr>
              <p:cNvPr id="18" name="Group 12"/>
              <p:cNvGrpSpPr/>
              <p:nvPr/>
            </p:nvGrpSpPr>
            <p:grpSpPr>
              <a:xfrm>
                <a:off x="2375756" y="2123983"/>
                <a:ext cx="756084" cy="732856"/>
                <a:chOff x="971600" y="2457404"/>
                <a:chExt cx="3024336" cy="2931423"/>
              </a:xfrm>
            </p:grpSpPr>
            <p:sp>
              <p:nvSpPr>
                <p:cNvPr id="53" name="Rectangle 52"/>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4"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5" name="Rectangle 54"/>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5" name="Smiley Face 44"/>
              <p:cNvSpPr/>
              <p:nvPr/>
            </p:nvSpPr>
            <p:spPr>
              <a:xfrm>
                <a:off x="2552176"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6" name="Oval 45"/>
              <p:cNvSpPr/>
              <p:nvPr/>
            </p:nvSpPr>
            <p:spPr>
              <a:xfrm>
                <a:off x="2602582"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14" name="Group 213"/>
            <p:cNvGrpSpPr/>
            <p:nvPr/>
          </p:nvGrpSpPr>
          <p:grpSpPr>
            <a:xfrm>
              <a:off x="1136810" y="2202250"/>
              <a:ext cx="387115" cy="555019"/>
              <a:chOff x="2375756" y="3356992"/>
              <a:chExt cx="756084" cy="1084023"/>
            </a:xfrm>
          </p:grpSpPr>
          <p:grpSp>
            <p:nvGrpSpPr>
              <p:cNvPr id="34" name="Group 12"/>
              <p:cNvGrpSpPr/>
              <p:nvPr/>
            </p:nvGrpSpPr>
            <p:grpSpPr>
              <a:xfrm>
                <a:off x="2375756" y="3708159"/>
                <a:ext cx="756084" cy="732856"/>
                <a:chOff x="971600" y="2457404"/>
                <a:chExt cx="3024336" cy="2931423"/>
              </a:xfrm>
            </p:grpSpPr>
            <p:sp>
              <p:nvSpPr>
                <p:cNvPr id="97" name="Rectangle 96"/>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8"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9" name="Rectangle 98"/>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5" name="Smiley Face 64"/>
              <p:cNvSpPr/>
              <p:nvPr/>
            </p:nvSpPr>
            <p:spPr>
              <a:xfrm>
                <a:off x="2552176" y="3356992"/>
                <a:ext cx="378042" cy="378180"/>
              </a:xfrm>
              <a:prstGeom prst="smileyFac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 name="Oval 65"/>
              <p:cNvSpPr/>
              <p:nvPr/>
            </p:nvSpPr>
            <p:spPr>
              <a:xfrm>
                <a:off x="2602582" y="3762185"/>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15" name="Group 214"/>
            <p:cNvGrpSpPr/>
            <p:nvPr/>
          </p:nvGrpSpPr>
          <p:grpSpPr>
            <a:xfrm>
              <a:off x="1121141" y="5091856"/>
              <a:ext cx="387115" cy="555019"/>
              <a:chOff x="3419872" y="3365865"/>
              <a:chExt cx="756084" cy="1084023"/>
            </a:xfrm>
          </p:grpSpPr>
          <p:grpSp>
            <p:nvGrpSpPr>
              <p:cNvPr id="43" name="Group 13"/>
              <p:cNvGrpSpPr/>
              <p:nvPr/>
            </p:nvGrpSpPr>
            <p:grpSpPr>
              <a:xfrm>
                <a:off x="3419872" y="3717032"/>
                <a:ext cx="756084" cy="732856"/>
                <a:chOff x="971600" y="2457404"/>
                <a:chExt cx="3024336" cy="2931423"/>
              </a:xfrm>
              <a:solidFill>
                <a:srgbClr val="00B050"/>
              </a:solidFill>
            </p:grpSpPr>
            <p:sp>
              <p:nvSpPr>
                <p:cNvPr id="94"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5" name="Rectangle 94"/>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6" name="Rectangle 95"/>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8" name="Smiley Face 67"/>
              <p:cNvSpPr/>
              <p:nvPr/>
            </p:nvSpPr>
            <p:spPr>
              <a:xfrm>
                <a:off x="3596292" y="3365865"/>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9" name="Oval 68"/>
              <p:cNvSpPr/>
              <p:nvPr/>
            </p:nvSpPr>
            <p:spPr>
              <a:xfrm>
                <a:off x="3646698" y="3771058"/>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23" name="Group 222"/>
            <p:cNvGrpSpPr/>
            <p:nvPr/>
          </p:nvGrpSpPr>
          <p:grpSpPr>
            <a:xfrm>
              <a:off x="1127593" y="5658634"/>
              <a:ext cx="387115" cy="555019"/>
              <a:chOff x="3419872" y="4590001"/>
              <a:chExt cx="756084" cy="1084023"/>
            </a:xfrm>
          </p:grpSpPr>
          <p:grpSp>
            <p:nvGrpSpPr>
              <p:cNvPr id="57" name="Group 13"/>
              <p:cNvGrpSpPr/>
              <p:nvPr/>
            </p:nvGrpSpPr>
            <p:grpSpPr>
              <a:xfrm>
                <a:off x="3419872" y="4941168"/>
                <a:ext cx="756084" cy="732856"/>
                <a:chOff x="971600" y="2457404"/>
                <a:chExt cx="3024336" cy="2931423"/>
              </a:xfrm>
              <a:solidFill>
                <a:srgbClr val="00B050"/>
              </a:solidFill>
            </p:grpSpPr>
            <p:sp>
              <p:nvSpPr>
                <p:cNvPr id="82" name="Rectangle 81"/>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3" name="Rectangle 82"/>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4" name="Rectangle 83"/>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80" name="Smiley Face 79"/>
              <p:cNvSpPr/>
              <p:nvPr/>
            </p:nvSpPr>
            <p:spPr>
              <a:xfrm>
                <a:off x="3596292" y="4590001"/>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1" name="Oval 80"/>
              <p:cNvSpPr/>
              <p:nvPr/>
            </p:nvSpPr>
            <p:spPr>
              <a:xfrm>
                <a:off x="3646698" y="4995194"/>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18" name="Group 217"/>
            <p:cNvGrpSpPr/>
            <p:nvPr/>
          </p:nvGrpSpPr>
          <p:grpSpPr>
            <a:xfrm>
              <a:off x="1114689" y="4518768"/>
              <a:ext cx="387115" cy="555019"/>
              <a:chOff x="6552220" y="3356992"/>
              <a:chExt cx="756084" cy="1084023"/>
            </a:xfrm>
          </p:grpSpPr>
          <p:grpSp>
            <p:nvGrpSpPr>
              <p:cNvPr id="110" name="Group 12"/>
              <p:cNvGrpSpPr/>
              <p:nvPr/>
            </p:nvGrpSpPr>
            <p:grpSpPr>
              <a:xfrm>
                <a:off x="6552220" y="3708159"/>
                <a:ext cx="756084" cy="732856"/>
                <a:chOff x="971600" y="2457404"/>
                <a:chExt cx="3024336" cy="2931423"/>
              </a:xfrm>
            </p:grpSpPr>
            <p:sp>
              <p:nvSpPr>
                <p:cNvPr id="195" name="Rectangle 194"/>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6"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7" name="Rectangle 196"/>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3" name="Smiley Face 162"/>
              <p:cNvSpPr/>
              <p:nvPr/>
            </p:nvSpPr>
            <p:spPr>
              <a:xfrm>
                <a:off x="6728640" y="3356992"/>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4" name="Oval 163"/>
              <p:cNvSpPr/>
              <p:nvPr/>
            </p:nvSpPr>
            <p:spPr>
              <a:xfrm>
                <a:off x="6779046" y="3762185"/>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19" name="Group 218"/>
            <p:cNvGrpSpPr/>
            <p:nvPr/>
          </p:nvGrpSpPr>
          <p:grpSpPr>
            <a:xfrm>
              <a:off x="1110763" y="1628800"/>
              <a:ext cx="387115" cy="555019"/>
              <a:chOff x="7596336" y="3365865"/>
              <a:chExt cx="756084" cy="1084023"/>
            </a:xfrm>
          </p:grpSpPr>
          <p:grpSp>
            <p:nvGrpSpPr>
              <p:cNvPr id="113" name="Group 13"/>
              <p:cNvGrpSpPr/>
              <p:nvPr/>
            </p:nvGrpSpPr>
            <p:grpSpPr>
              <a:xfrm>
                <a:off x="7596336" y="3717032"/>
                <a:ext cx="756084" cy="732856"/>
                <a:chOff x="971600" y="2457404"/>
                <a:chExt cx="3024336" cy="2931423"/>
              </a:xfrm>
              <a:solidFill>
                <a:srgbClr val="00B050"/>
              </a:solidFill>
            </p:grpSpPr>
            <p:sp>
              <p:nvSpPr>
                <p:cNvPr id="192"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3" name="Rectangle 192"/>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4" name="Rectangle 193"/>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6" name="Smiley Face 165"/>
              <p:cNvSpPr/>
              <p:nvPr/>
            </p:nvSpPr>
            <p:spPr>
              <a:xfrm>
                <a:off x="7772756" y="3365865"/>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7" name="Oval 166"/>
              <p:cNvSpPr/>
              <p:nvPr/>
            </p:nvSpPr>
            <p:spPr>
              <a:xfrm>
                <a:off x="7823162" y="3771058"/>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25" name="Group 224"/>
            <p:cNvGrpSpPr/>
            <p:nvPr/>
          </p:nvGrpSpPr>
          <p:grpSpPr>
            <a:xfrm>
              <a:off x="1110743" y="1079951"/>
              <a:ext cx="387115" cy="555019"/>
              <a:chOff x="5688124" y="4590001"/>
              <a:chExt cx="756084" cy="1084023"/>
            </a:xfrm>
          </p:grpSpPr>
          <p:grpSp>
            <p:nvGrpSpPr>
              <p:cNvPr id="119" name="Group 13"/>
              <p:cNvGrpSpPr/>
              <p:nvPr/>
            </p:nvGrpSpPr>
            <p:grpSpPr>
              <a:xfrm>
                <a:off x="5688124" y="4941168"/>
                <a:ext cx="756084" cy="732856"/>
                <a:chOff x="971600" y="2457404"/>
                <a:chExt cx="3024336" cy="2931423"/>
              </a:xfrm>
              <a:solidFill>
                <a:srgbClr val="0070C0"/>
              </a:solidFill>
            </p:grpSpPr>
            <p:sp>
              <p:nvSpPr>
                <p:cNvPr id="186" name="Rectangle 185"/>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7" name="Rectangle 186"/>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8" name="Rectangle 187"/>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72" name="Smiley Face 171"/>
              <p:cNvSpPr/>
              <p:nvPr/>
            </p:nvSpPr>
            <p:spPr>
              <a:xfrm>
                <a:off x="5864544" y="4590001"/>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3" name="Oval 172"/>
              <p:cNvSpPr/>
              <p:nvPr/>
            </p:nvSpPr>
            <p:spPr>
              <a:xfrm>
                <a:off x="5914950" y="4995194"/>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grpSp>
        <p:nvGrpSpPr>
          <p:cNvPr id="234" name="Group 233"/>
          <p:cNvGrpSpPr/>
          <p:nvPr/>
        </p:nvGrpSpPr>
        <p:grpSpPr>
          <a:xfrm>
            <a:off x="1482761" y="499183"/>
            <a:ext cx="424943" cy="5714470"/>
            <a:chOff x="1557510" y="499183"/>
            <a:chExt cx="424943" cy="5714470"/>
          </a:xfrm>
        </p:grpSpPr>
        <p:grpSp>
          <p:nvGrpSpPr>
            <p:cNvPr id="155" name="Group 154"/>
            <p:cNvGrpSpPr/>
            <p:nvPr/>
          </p:nvGrpSpPr>
          <p:grpSpPr>
            <a:xfrm>
              <a:off x="1561549" y="3937521"/>
              <a:ext cx="387115" cy="555019"/>
              <a:chOff x="1511660" y="557553"/>
              <a:chExt cx="756084" cy="1084023"/>
            </a:xfrm>
          </p:grpSpPr>
          <p:grpSp>
            <p:nvGrpSpPr>
              <p:cNvPr id="3" name="Group 13"/>
              <p:cNvGrpSpPr/>
              <p:nvPr/>
            </p:nvGrpSpPr>
            <p:grpSpPr>
              <a:xfrm>
                <a:off x="1511660" y="908720"/>
                <a:ext cx="756084" cy="732856"/>
                <a:chOff x="971600" y="2457404"/>
                <a:chExt cx="3024336" cy="2931423"/>
              </a:xfrm>
              <a:solidFill>
                <a:srgbClr val="0070C0"/>
              </a:solidFill>
            </p:grpSpPr>
            <p:sp>
              <p:nvSpPr>
                <p:cNvPr id="11"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Rectangle 12"/>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9" name="Smiley Face 8"/>
              <p:cNvSpPr/>
              <p:nvPr/>
            </p:nvSpPr>
            <p:spPr>
              <a:xfrm>
                <a:off x="1688080"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Oval 9"/>
              <p:cNvSpPr/>
              <p:nvPr/>
            </p:nvSpPr>
            <p:spPr>
              <a:xfrm>
                <a:off x="1738486"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05" name="Group 204"/>
            <p:cNvGrpSpPr/>
            <p:nvPr/>
          </p:nvGrpSpPr>
          <p:grpSpPr>
            <a:xfrm>
              <a:off x="1573219" y="4510324"/>
              <a:ext cx="387115" cy="555019"/>
              <a:chOff x="1511660" y="1781689"/>
              <a:chExt cx="756084" cy="1084023"/>
            </a:xfrm>
          </p:grpSpPr>
          <p:grpSp>
            <p:nvGrpSpPr>
              <p:cNvPr id="17" name="Group 13"/>
              <p:cNvGrpSpPr/>
              <p:nvPr/>
            </p:nvGrpSpPr>
            <p:grpSpPr>
              <a:xfrm>
                <a:off x="1511660" y="2132856"/>
                <a:ext cx="756084" cy="732856"/>
                <a:chOff x="971600" y="2457404"/>
                <a:chExt cx="3024336" cy="2931423"/>
              </a:xfrm>
              <a:solidFill>
                <a:srgbClr val="0070C0"/>
              </a:solidFill>
            </p:grpSpPr>
            <p:sp>
              <p:nvSpPr>
                <p:cNvPr id="37" name="Rectangle 36"/>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Rectangle 37"/>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9" name="Rectangle 38"/>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35" name="Smiley Face 34"/>
              <p:cNvSpPr/>
              <p:nvPr/>
            </p:nvSpPr>
            <p:spPr>
              <a:xfrm>
                <a:off x="1688080"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6" name="Oval 35"/>
              <p:cNvSpPr/>
              <p:nvPr/>
            </p:nvSpPr>
            <p:spPr>
              <a:xfrm>
                <a:off x="1738486"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2" name="Group 211"/>
            <p:cNvGrpSpPr/>
            <p:nvPr/>
          </p:nvGrpSpPr>
          <p:grpSpPr>
            <a:xfrm>
              <a:off x="1595338" y="5658634"/>
              <a:ext cx="387115" cy="555019"/>
              <a:chOff x="467544" y="3356992"/>
              <a:chExt cx="756084" cy="1084023"/>
            </a:xfrm>
          </p:grpSpPr>
          <p:grpSp>
            <p:nvGrpSpPr>
              <p:cNvPr id="30" name="Group 12"/>
              <p:cNvGrpSpPr/>
              <p:nvPr/>
            </p:nvGrpSpPr>
            <p:grpSpPr>
              <a:xfrm>
                <a:off x="467544" y="3708159"/>
                <a:ext cx="756084" cy="732856"/>
                <a:chOff x="971600" y="2457404"/>
                <a:chExt cx="3024336" cy="2931423"/>
              </a:xfrm>
              <a:solidFill>
                <a:srgbClr val="00B050"/>
              </a:solidFill>
            </p:grpSpPr>
            <p:sp>
              <p:nvSpPr>
                <p:cNvPr id="103" name="Rectangle 102"/>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4" name="Rectangle 5"/>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5" name="Rectangle 15"/>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59" name="Smiley Face 58"/>
              <p:cNvSpPr/>
              <p:nvPr/>
            </p:nvSpPr>
            <p:spPr>
              <a:xfrm>
                <a:off x="643964" y="3356992"/>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0" name="Oval 59"/>
              <p:cNvSpPr/>
              <p:nvPr/>
            </p:nvSpPr>
            <p:spPr>
              <a:xfrm>
                <a:off x="694370" y="3762185"/>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3" name="Group 212"/>
            <p:cNvGrpSpPr/>
            <p:nvPr/>
          </p:nvGrpSpPr>
          <p:grpSpPr>
            <a:xfrm>
              <a:off x="1587087" y="2209469"/>
              <a:ext cx="387115" cy="555019"/>
              <a:chOff x="1511660" y="3365865"/>
              <a:chExt cx="756084" cy="1084023"/>
            </a:xfrm>
          </p:grpSpPr>
          <p:grpSp>
            <p:nvGrpSpPr>
              <p:cNvPr id="31" name="Group 13"/>
              <p:cNvGrpSpPr/>
              <p:nvPr/>
            </p:nvGrpSpPr>
            <p:grpSpPr>
              <a:xfrm>
                <a:off x="1511660" y="3717032"/>
                <a:ext cx="756084" cy="732856"/>
                <a:chOff x="971600" y="2457404"/>
                <a:chExt cx="3024336" cy="2931423"/>
              </a:xfrm>
              <a:solidFill>
                <a:srgbClr val="0070C0"/>
              </a:solidFill>
            </p:grpSpPr>
            <p:sp>
              <p:nvSpPr>
                <p:cNvPr id="100"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1"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2" name="Rectangle 101"/>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2" name="Smiley Face 61"/>
              <p:cNvSpPr/>
              <p:nvPr/>
            </p:nvSpPr>
            <p:spPr>
              <a:xfrm>
                <a:off x="1688080" y="3365865"/>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3" name="Oval 62"/>
              <p:cNvSpPr/>
              <p:nvPr/>
            </p:nvSpPr>
            <p:spPr>
              <a:xfrm>
                <a:off x="1738486" y="3771058"/>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68" name="Group 167"/>
            <p:cNvGrpSpPr/>
            <p:nvPr/>
          </p:nvGrpSpPr>
          <p:grpSpPr>
            <a:xfrm>
              <a:off x="1561548" y="3378184"/>
              <a:ext cx="387115" cy="555019"/>
              <a:chOff x="5688124" y="557553"/>
              <a:chExt cx="756084" cy="1084023"/>
            </a:xfrm>
          </p:grpSpPr>
          <p:grpSp>
            <p:nvGrpSpPr>
              <p:cNvPr id="61" name="Group 13"/>
              <p:cNvGrpSpPr/>
              <p:nvPr/>
            </p:nvGrpSpPr>
            <p:grpSpPr>
              <a:xfrm>
                <a:off x="5688124" y="908720"/>
                <a:ext cx="756084" cy="732856"/>
                <a:chOff x="971600" y="2457404"/>
                <a:chExt cx="3024336" cy="2931423"/>
              </a:xfrm>
              <a:solidFill>
                <a:srgbClr val="0070C0"/>
              </a:solidFill>
            </p:grpSpPr>
            <p:sp>
              <p:nvSpPr>
                <p:cNvPr id="149"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0"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1" name="Rectangle 150"/>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11" name="Smiley Face 110"/>
              <p:cNvSpPr/>
              <p:nvPr/>
            </p:nvSpPr>
            <p:spPr>
              <a:xfrm>
                <a:off x="5864544"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2" name="Oval 111"/>
              <p:cNvSpPr/>
              <p:nvPr/>
            </p:nvSpPr>
            <p:spPr>
              <a:xfrm>
                <a:off x="5914950"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74" name="Group 173"/>
            <p:cNvGrpSpPr/>
            <p:nvPr/>
          </p:nvGrpSpPr>
          <p:grpSpPr>
            <a:xfrm>
              <a:off x="1566728" y="1079979"/>
              <a:ext cx="387115" cy="555019"/>
              <a:chOff x="7596336" y="557553"/>
              <a:chExt cx="756084" cy="1084023"/>
            </a:xfrm>
          </p:grpSpPr>
          <p:grpSp>
            <p:nvGrpSpPr>
              <p:cNvPr id="67" name="Group 13"/>
              <p:cNvGrpSpPr/>
              <p:nvPr/>
            </p:nvGrpSpPr>
            <p:grpSpPr>
              <a:xfrm>
                <a:off x="7596336" y="908720"/>
                <a:ext cx="756084" cy="732856"/>
                <a:chOff x="971600" y="2457404"/>
                <a:chExt cx="3024336" cy="2931423"/>
              </a:xfrm>
              <a:solidFill>
                <a:srgbClr val="00B050"/>
              </a:solidFill>
            </p:grpSpPr>
            <p:sp>
              <p:nvSpPr>
                <p:cNvPr id="143"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4" name="Rectangle 143"/>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5" name="Rectangle 144"/>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17" name="Smiley Face 116"/>
              <p:cNvSpPr/>
              <p:nvPr/>
            </p:nvSpPr>
            <p:spPr>
              <a:xfrm>
                <a:off x="7772756"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8" name="Oval 117"/>
              <p:cNvSpPr/>
              <p:nvPr/>
            </p:nvSpPr>
            <p:spPr>
              <a:xfrm>
                <a:off x="7823162"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0" name="Group 209"/>
            <p:cNvGrpSpPr/>
            <p:nvPr/>
          </p:nvGrpSpPr>
          <p:grpSpPr>
            <a:xfrm>
              <a:off x="1582436" y="5088603"/>
              <a:ext cx="387115" cy="555019"/>
              <a:chOff x="6552220" y="1772816"/>
              <a:chExt cx="756084" cy="1084023"/>
            </a:xfrm>
          </p:grpSpPr>
          <p:grpSp>
            <p:nvGrpSpPr>
              <p:cNvPr id="76" name="Group 12"/>
              <p:cNvGrpSpPr/>
              <p:nvPr/>
            </p:nvGrpSpPr>
            <p:grpSpPr>
              <a:xfrm>
                <a:off x="6552220" y="2123983"/>
                <a:ext cx="756084" cy="732856"/>
                <a:chOff x="971600" y="2457404"/>
                <a:chExt cx="3024336" cy="2931423"/>
              </a:xfrm>
            </p:grpSpPr>
            <p:sp>
              <p:nvSpPr>
                <p:cNvPr id="134" name="Rectangle 133"/>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5"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6" name="Rectangle 135"/>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6" name="Smiley Face 125"/>
              <p:cNvSpPr/>
              <p:nvPr/>
            </p:nvSpPr>
            <p:spPr>
              <a:xfrm>
                <a:off x="6728640"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7" name="Oval 126"/>
              <p:cNvSpPr/>
              <p:nvPr/>
            </p:nvSpPr>
            <p:spPr>
              <a:xfrm>
                <a:off x="6779046"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1" name="Group 210"/>
            <p:cNvGrpSpPr/>
            <p:nvPr/>
          </p:nvGrpSpPr>
          <p:grpSpPr>
            <a:xfrm>
              <a:off x="1557510" y="499183"/>
              <a:ext cx="387115" cy="555019"/>
              <a:chOff x="7596336" y="1781689"/>
              <a:chExt cx="756084" cy="1084023"/>
            </a:xfrm>
          </p:grpSpPr>
          <p:grpSp>
            <p:nvGrpSpPr>
              <p:cNvPr id="79" name="Group 13"/>
              <p:cNvGrpSpPr/>
              <p:nvPr/>
            </p:nvGrpSpPr>
            <p:grpSpPr>
              <a:xfrm>
                <a:off x="7596336" y="2132856"/>
                <a:ext cx="756084" cy="732856"/>
                <a:chOff x="971600" y="2457404"/>
                <a:chExt cx="3024336" cy="2931423"/>
              </a:xfrm>
              <a:solidFill>
                <a:srgbClr val="00B050"/>
              </a:solidFill>
            </p:grpSpPr>
            <p:sp>
              <p:nvSpPr>
                <p:cNvPr id="131" name="Rectangle 130"/>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2" name="Rectangle 131"/>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3" name="Rectangle 132"/>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9" name="Smiley Face 128"/>
              <p:cNvSpPr/>
              <p:nvPr/>
            </p:nvSpPr>
            <p:spPr>
              <a:xfrm>
                <a:off x="7772756" y="1781689"/>
                <a:ext cx="378042" cy="378180"/>
              </a:xfrm>
              <a:prstGeom prst="smileyFac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0" name="Oval 129"/>
              <p:cNvSpPr/>
              <p:nvPr/>
            </p:nvSpPr>
            <p:spPr>
              <a:xfrm>
                <a:off x="7823162"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6" name="Group 215"/>
            <p:cNvGrpSpPr/>
            <p:nvPr/>
          </p:nvGrpSpPr>
          <p:grpSpPr>
            <a:xfrm>
              <a:off x="1570767" y="2783928"/>
              <a:ext cx="387115" cy="555019"/>
              <a:chOff x="4644008" y="3356992"/>
              <a:chExt cx="756084" cy="1084023"/>
            </a:xfrm>
          </p:grpSpPr>
          <p:grpSp>
            <p:nvGrpSpPr>
              <p:cNvPr id="106" name="Group 12"/>
              <p:cNvGrpSpPr/>
              <p:nvPr/>
            </p:nvGrpSpPr>
            <p:grpSpPr>
              <a:xfrm>
                <a:off x="4644008" y="3708159"/>
                <a:ext cx="756084" cy="732856"/>
                <a:chOff x="971600" y="2457404"/>
                <a:chExt cx="3024336" cy="2931423"/>
              </a:xfrm>
              <a:solidFill>
                <a:srgbClr val="0070C0"/>
              </a:solidFill>
            </p:grpSpPr>
            <p:sp>
              <p:nvSpPr>
                <p:cNvPr id="201" name="Rectangle 20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2"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3" name="Rectangle 15"/>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57" name="Smiley Face 156"/>
              <p:cNvSpPr/>
              <p:nvPr/>
            </p:nvSpPr>
            <p:spPr>
              <a:xfrm>
                <a:off x="4820428" y="3356992"/>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8" name="Oval 157"/>
              <p:cNvSpPr/>
              <p:nvPr/>
            </p:nvSpPr>
            <p:spPr>
              <a:xfrm>
                <a:off x="4870834" y="3762185"/>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26" name="Group 225"/>
            <p:cNvGrpSpPr/>
            <p:nvPr/>
          </p:nvGrpSpPr>
          <p:grpSpPr>
            <a:xfrm>
              <a:off x="1588886" y="1647231"/>
              <a:ext cx="387115" cy="555019"/>
              <a:chOff x="6552220" y="4581128"/>
              <a:chExt cx="756084" cy="1084023"/>
            </a:xfrm>
          </p:grpSpPr>
          <p:grpSp>
            <p:nvGrpSpPr>
              <p:cNvPr id="122" name="Group 12"/>
              <p:cNvGrpSpPr/>
              <p:nvPr/>
            </p:nvGrpSpPr>
            <p:grpSpPr>
              <a:xfrm>
                <a:off x="6552220" y="4932295"/>
                <a:ext cx="756084" cy="732856"/>
                <a:chOff x="971600" y="2457404"/>
                <a:chExt cx="3024336" cy="2931423"/>
              </a:xfrm>
            </p:grpSpPr>
            <p:sp>
              <p:nvSpPr>
                <p:cNvPr id="183" name="Rectangle 182"/>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4"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5" name="Rectangle 184"/>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75" name="Smiley Face 174"/>
              <p:cNvSpPr/>
              <p:nvPr/>
            </p:nvSpPr>
            <p:spPr>
              <a:xfrm>
                <a:off x="6728640" y="4581128"/>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6" name="Oval 175"/>
              <p:cNvSpPr/>
              <p:nvPr/>
            </p:nvSpPr>
            <p:spPr>
              <a:xfrm>
                <a:off x="6779046" y="4986321"/>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grpSp>
        <p:nvGrpSpPr>
          <p:cNvPr id="227" name="Group 226"/>
          <p:cNvGrpSpPr/>
          <p:nvPr/>
        </p:nvGrpSpPr>
        <p:grpSpPr>
          <a:xfrm>
            <a:off x="3026737" y="5643389"/>
            <a:ext cx="387115" cy="555019"/>
            <a:chOff x="7596336" y="4590001"/>
            <a:chExt cx="756084" cy="1084023"/>
          </a:xfrm>
        </p:grpSpPr>
        <p:grpSp>
          <p:nvGrpSpPr>
            <p:cNvPr id="125" name="Group 13"/>
            <p:cNvGrpSpPr/>
            <p:nvPr/>
          </p:nvGrpSpPr>
          <p:grpSpPr>
            <a:xfrm>
              <a:off x="7596336" y="4941168"/>
              <a:ext cx="756084" cy="732856"/>
              <a:chOff x="971600" y="2457404"/>
              <a:chExt cx="3024336" cy="2931423"/>
            </a:xfrm>
            <a:solidFill>
              <a:srgbClr val="00B050"/>
            </a:solidFill>
          </p:grpSpPr>
          <p:sp>
            <p:nvSpPr>
              <p:cNvPr id="180" name="Rectangle 179"/>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1" name="Rectangle 180"/>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2" name="Rectangle 181"/>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78" name="Smiley Face 177"/>
            <p:cNvSpPr/>
            <p:nvPr/>
          </p:nvSpPr>
          <p:spPr>
            <a:xfrm>
              <a:off x="7772756" y="4590001"/>
              <a:ext cx="378042" cy="378180"/>
            </a:xfrm>
            <a:prstGeom prst="smileyFac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9" name="Oval 178"/>
            <p:cNvSpPr/>
            <p:nvPr/>
          </p:nvSpPr>
          <p:spPr>
            <a:xfrm>
              <a:off x="7823162" y="4995194"/>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5</a:t>
              </a:r>
              <a:endParaRPr lang="en-GB" dirty="0">
                <a:solidFill>
                  <a:schemeClr val="tx1"/>
                </a:solidFill>
              </a:endParaRPr>
            </a:p>
          </p:txBody>
        </p:sp>
      </p:grpSp>
      <p:sp>
        <p:nvSpPr>
          <p:cNvPr id="228" name="Title 227"/>
          <p:cNvSpPr>
            <a:spLocks noGrp="1"/>
          </p:cNvSpPr>
          <p:nvPr>
            <p:ph type="title"/>
          </p:nvPr>
        </p:nvSpPr>
        <p:spPr>
          <a:xfrm>
            <a:off x="4896324" y="1647232"/>
            <a:ext cx="3783455" cy="4195390"/>
          </a:xfrm>
        </p:spPr>
        <p:txBody>
          <a:bodyPr>
            <a:normAutofit fontScale="90000"/>
          </a:bodyPr>
          <a:lstStyle/>
          <a:p>
            <a:pPr algn="l"/>
            <a:r>
              <a:rPr lang="en-GB" sz="2000" dirty="0" smtClean="0">
                <a:latin typeface="+mn-lt"/>
              </a:rPr>
              <a:t>What type of diagram does this look like?</a:t>
            </a:r>
            <a:br>
              <a:rPr lang="en-GB" sz="2000" dirty="0" smtClean="0">
                <a:latin typeface="+mn-lt"/>
              </a:rPr>
            </a:br>
            <a:r>
              <a:rPr lang="en-GB" sz="2000" dirty="0" smtClean="0">
                <a:latin typeface="+mn-lt"/>
              </a:rPr>
              <a:t/>
            </a:r>
            <a:br>
              <a:rPr lang="en-GB" sz="2000" dirty="0" smtClean="0">
                <a:latin typeface="+mn-lt"/>
              </a:rPr>
            </a:br>
            <a:r>
              <a:rPr lang="en-GB" sz="2000" dirty="0" smtClean="0">
                <a:latin typeface="+mn-lt"/>
              </a:rPr>
              <a:t>What is the most common number of bags eaten?</a:t>
            </a:r>
            <a:br>
              <a:rPr lang="en-GB" sz="2000" dirty="0" smtClean="0">
                <a:latin typeface="+mn-lt"/>
              </a:rPr>
            </a:br>
            <a:r>
              <a:rPr lang="en-GB" sz="2000" dirty="0" smtClean="0">
                <a:latin typeface="+mn-lt"/>
              </a:rPr>
              <a:t/>
            </a:r>
            <a:br>
              <a:rPr lang="en-GB" sz="2000" dirty="0" smtClean="0">
                <a:latin typeface="+mn-lt"/>
              </a:rPr>
            </a:br>
            <a:r>
              <a:rPr lang="en-GB" sz="2000" dirty="0" smtClean="0">
                <a:latin typeface="+mn-lt"/>
              </a:rPr>
              <a:t>What is the mathematical name for this?</a:t>
            </a:r>
            <a:br>
              <a:rPr lang="en-GB" sz="2000" dirty="0" smtClean="0">
                <a:latin typeface="+mn-lt"/>
              </a:rPr>
            </a:br>
            <a:r>
              <a:rPr lang="en-GB" sz="2000" dirty="0" smtClean="0">
                <a:latin typeface="+mn-lt"/>
              </a:rPr>
              <a:t/>
            </a:r>
            <a:br>
              <a:rPr lang="en-GB" sz="2000" dirty="0" smtClean="0">
                <a:latin typeface="+mn-lt"/>
              </a:rPr>
            </a:br>
            <a:r>
              <a:rPr lang="en-GB" sz="2000" dirty="0" smtClean="0">
                <a:latin typeface="+mn-lt"/>
              </a:rPr>
              <a:t>Which is the middle person?</a:t>
            </a:r>
            <a:br>
              <a:rPr lang="en-GB" sz="2000" dirty="0" smtClean="0">
                <a:latin typeface="+mn-lt"/>
              </a:rPr>
            </a:br>
            <a:r>
              <a:rPr lang="en-GB" sz="2000" dirty="0" smtClean="0">
                <a:latin typeface="+mn-lt"/>
              </a:rPr>
              <a:t/>
            </a:r>
            <a:br>
              <a:rPr lang="en-GB" sz="2000" dirty="0" smtClean="0">
                <a:latin typeface="+mn-lt"/>
              </a:rPr>
            </a:br>
            <a:r>
              <a:rPr lang="en-GB" sz="2000" dirty="0" smtClean="0">
                <a:latin typeface="+mn-lt"/>
              </a:rPr>
              <a:t>Why is this important?</a:t>
            </a:r>
            <a:br>
              <a:rPr lang="en-GB" sz="2000" dirty="0" smtClean="0">
                <a:latin typeface="+mn-lt"/>
              </a:rPr>
            </a:br>
            <a:r>
              <a:rPr lang="en-GB" sz="2000" dirty="0">
                <a:latin typeface="+mn-lt"/>
              </a:rPr>
              <a:t/>
            </a:r>
            <a:br>
              <a:rPr lang="en-GB" sz="2000" dirty="0">
                <a:latin typeface="+mn-lt"/>
              </a:rPr>
            </a:br>
            <a:r>
              <a:rPr lang="en-GB" sz="2000" dirty="0" smtClean="0">
                <a:latin typeface="+mn-lt"/>
              </a:rPr>
              <a:t>What is the </a:t>
            </a:r>
            <a:r>
              <a:rPr lang="en-GB" sz="2000" b="1" dirty="0" smtClean="0">
                <a:latin typeface="+mn-lt"/>
              </a:rPr>
              <a:t>RANGE</a:t>
            </a:r>
            <a:r>
              <a:rPr lang="en-GB" sz="2000" dirty="0" smtClean="0">
                <a:latin typeface="+mn-lt"/>
              </a:rPr>
              <a:t>?</a:t>
            </a:r>
            <a:endParaRPr lang="en-GB" sz="2000" dirty="0">
              <a:latin typeface="+mn-lt"/>
            </a:endParaRPr>
          </a:p>
        </p:txBody>
      </p:sp>
      <p:sp>
        <p:nvSpPr>
          <p:cNvPr id="239" name="Footer Placeholder 238"/>
          <p:cNvSpPr>
            <a:spLocks noGrp="1"/>
          </p:cNvSpPr>
          <p:nvPr>
            <p:ph type="ftr" sz="quarter" idx="11"/>
          </p:nvPr>
        </p:nvSpPr>
        <p:spPr>
          <a:xfrm>
            <a:off x="6012160" y="6309320"/>
            <a:ext cx="2895600" cy="365125"/>
          </a:xfrm>
        </p:spPr>
        <p:txBody>
          <a:bodyPr/>
          <a:lstStyle/>
          <a:p>
            <a:r>
              <a:rPr lang="en-GB" dirty="0" smtClean="0"/>
              <a:t>www.mathssandpit.co.uk/blog</a:t>
            </a:r>
            <a:endParaRPr lang="en-GB" dirty="0"/>
          </a:p>
        </p:txBody>
      </p:sp>
      <p:sp>
        <p:nvSpPr>
          <p:cNvPr id="231" name="Title 227"/>
          <p:cNvSpPr txBox="1">
            <a:spLocks/>
          </p:cNvSpPr>
          <p:nvPr/>
        </p:nvSpPr>
        <p:spPr>
          <a:xfrm>
            <a:off x="359211" y="5940012"/>
            <a:ext cx="4680520" cy="893812"/>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t>0  1  2  3  4  5  6  7  8</a:t>
            </a:r>
            <a:endParaRPr lang="en-GB" dirty="0"/>
          </a:p>
        </p:txBody>
      </p:sp>
      <p:sp>
        <p:nvSpPr>
          <p:cNvPr id="238" name="Title 227"/>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t>Bags eaten</a:t>
            </a:r>
            <a:endParaRPr lang="en-GB" dirty="0"/>
          </a:p>
        </p:txBody>
      </p:sp>
    </p:spTree>
    <p:custDataLst>
      <p:tags r:id="rId1"/>
    </p:custDataLst>
    <p:extLst>
      <p:ext uri="{BB962C8B-B14F-4D97-AF65-F5344CB8AC3E}">
        <p14:creationId xmlns:p14="http://schemas.microsoft.com/office/powerpoint/2010/main" val="3363136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2" name="Group 231"/>
          <p:cNvGrpSpPr/>
          <p:nvPr/>
        </p:nvGrpSpPr>
        <p:grpSpPr>
          <a:xfrm>
            <a:off x="503259" y="5088603"/>
            <a:ext cx="396333" cy="1125050"/>
            <a:chOff x="625214" y="5088603"/>
            <a:chExt cx="396333" cy="1125050"/>
          </a:xfrm>
        </p:grpSpPr>
        <p:grpSp>
          <p:nvGrpSpPr>
            <p:cNvPr id="162" name="Group 161"/>
            <p:cNvGrpSpPr/>
            <p:nvPr/>
          </p:nvGrpSpPr>
          <p:grpSpPr>
            <a:xfrm>
              <a:off x="634432" y="5658634"/>
              <a:ext cx="387115" cy="555019"/>
              <a:chOff x="3419872" y="557553"/>
              <a:chExt cx="756084" cy="1084023"/>
            </a:xfrm>
          </p:grpSpPr>
          <p:grpSp>
            <p:nvGrpSpPr>
              <p:cNvPr id="5" name="Group 13"/>
              <p:cNvGrpSpPr/>
              <p:nvPr/>
            </p:nvGrpSpPr>
            <p:grpSpPr>
              <a:xfrm>
                <a:off x="3419872" y="908720"/>
                <a:ext cx="756084" cy="732856"/>
                <a:chOff x="971600" y="2457404"/>
                <a:chExt cx="3024336" cy="2931423"/>
              </a:xfrm>
              <a:solidFill>
                <a:srgbClr val="00B050"/>
              </a:solidFill>
            </p:grpSpPr>
            <p:sp>
              <p:nvSpPr>
                <p:cNvPr id="24"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Rectangle 24"/>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Rectangle 25"/>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2" name="Smiley Face 21"/>
              <p:cNvSpPr/>
              <p:nvPr/>
            </p:nvSpPr>
            <p:spPr>
              <a:xfrm>
                <a:off x="3596292"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Oval 22"/>
              <p:cNvSpPr/>
              <p:nvPr/>
            </p:nvSpPr>
            <p:spPr>
              <a:xfrm>
                <a:off x="3646698"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0</a:t>
                </a:r>
                <a:endParaRPr lang="en-GB" dirty="0">
                  <a:solidFill>
                    <a:schemeClr val="tx1"/>
                  </a:solidFill>
                </a:endParaRPr>
              </a:p>
            </p:txBody>
          </p:sp>
        </p:grpSp>
        <p:grpSp>
          <p:nvGrpSpPr>
            <p:cNvPr id="220" name="Group 219"/>
            <p:cNvGrpSpPr/>
            <p:nvPr/>
          </p:nvGrpSpPr>
          <p:grpSpPr>
            <a:xfrm>
              <a:off x="625214" y="5088603"/>
              <a:ext cx="387115" cy="555019"/>
              <a:chOff x="467544" y="4581128"/>
              <a:chExt cx="756084" cy="1084023"/>
            </a:xfrm>
          </p:grpSpPr>
          <p:grpSp>
            <p:nvGrpSpPr>
              <p:cNvPr id="44" name="Group 12"/>
              <p:cNvGrpSpPr/>
              <p:nvPr/>
            </p:nvGrpSpPr>
            <p:grpSpPr>
              <a:xfrm>
                <a:off x="467544" y="4932295"/>
                <a:ext cx="756084" cy="732856"/>
                <a:chOff x="971600" y="2457404"/>
                <a:chExt cx="3024336" cy="2931423"/>
              </a:xfrm>
              <a:solidFill>
                <a:srgbClr val="FF00FF"/>
              </a:solidFill>
            </p:grpSpPr>
            <p:sp>
              <p:nvSpPr>
                <p:cNvPr id="91" name="Rectangle 90"/>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2"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3" name="Rectangle 92"/>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71" name="Smiley Face 70"/>
              <p:cNvSpPr/>
              <p:nvPr/>
            </p:nvSpPr>
            <p:spPr>
              <a:xfrm>
                <a:off x="643964" y="4581128"/>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2" name="Oval 71"/>
              <p:cNvSpPr/>
              <p:nvPr/>
            </p:nvSpPr>
            <p:spPr>
              <a:xfrm>
                <a:off x="694370" y="4986321"/>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0</a:t>
                </a:r>
                <a:endParaRPr lang="en-GB" dirty="0">
                  <a:solidFill>
                    <a:schemeClr val="tx1"/>
                  </a:solidFill>
                </a:endParaRPr>
              </a:p>
            </p:txBody>
          </p:sp>
        </p:grpSp>
      </p:grpSp>
      <p:grpSp>
        <p:nvGrpSpPr>
          <p:cNvPr id="237" name="Group 236"/>
          <p:cNvGrpSpPr/>
          <p:nvPr/>
        </p:nvGrpSpPr>
        <p:grpSpPr>
          <a:xfrm>
            <a:off x="2499462" y="5084637"/>
            <a:ext cx="393567" cy="1123134"/>
            <a:chOff x="2499462" y="5084637"/>
            <a:chExt cx="393567" cy="1123134"/>
          </a:xfrm>
        </p:grpSpPr>
        <p:grpSp>
          <p:nvGrpSpPr>
            <p:cNvPr id="165" name="Group 164"/>
            <p:cNvGrpSpPr/>
            <p:nvPr/>
          </p:nvGrpSpPr>
          <p:grpSpPr>
            <a:xfrm>
              <a:off x="2499462" y="5084637"/>
              <a:ext cx="387115" cy="555019"/>
              <a:chOff x="4644008" y="548680"/>
              <a:chExt cx="756084" cy="1084023"/>
            </a:xfrm>
          </p:grpSpPr>
          <p:grpSp>
            <p:nvGrpSpPr>
              <p:cNvPr id="58" name="Group 12"/>
              <p:cNvGrpSpPr/>
              <p:nvPr/>
            </p:nvGrpSpPr>
            <p:grpSpPr>
              <a:xfrm>
                <a:off x="4644008" y="899847"/>
                <a:ext cx="756084" cy="732856"/>
                <a:chOff x="971600" y="2457404"/>
                <a:chExt cx="3024336" cy="2931423"/>
              </a:xfrm>
              <a:solidFill>
                <a:srgbClr val="FF00FF"/>
              </a:solidFill>
            </p:grpSpPr>
            <p:sp>
              <p:nvSpPr>
                <p:cNvPr id="152" name="Rectangle 151"/>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3"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4" name="Rectangle 15"/>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08" name="Smiley Face 107"/>
              <p:cNvSpPr/>
              <p:nvPr/>
            </p:nvSpPr>
            <p:spPr>
              <a:xfrm>
                <a:off x="4820428" y="548680"/>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9" name="Oval 108"/>
              <p:cNvSpPr/>
              <p:nvPr/>
            </p:nvSpPr>
            <p:spPr>
              <a:xfrm>
                <a:off x="4870834"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GB" dirty="0">
                  <a:solidFill>
                    <a:schemeClr val="tx1"/>
                  </a:solidFill>
                </a:endParaRPr>
              </a:p>
            </p:txBody>
          </p:sp>
        </p:grpSp>
        <p:grpSp>
          <p:nvGrpSpPr>
            <p:cNvPr id="208" name="Group 207"/>
            <p:cNvGrpSpPr/>
            <p:nvPr/>
          </p:nvGrpSpPr>
          <p:grpSpPr>
            <a:xfrm>
              <a:off x="2505914" y="5652752"/>
              <a:ext cx="387115" cy="555019"/>
              <a:chOff x="4644008" y="1772816"/>
              <a:chExt cx="756084" cy="1084023"/>
            </a:xfrm>
          </p:grpSpPr>
          <p:grpSp>
            <p:nvGrpSpPr>
              <p:cNvPr id="70" name="Group 12"/>
              <p:cNvGrpSpPr/>
              <p:nvPr/>
            </p:nvGrpSpPr>
            <p:grpSpPr>
              <a:xfrm>
                <a:off x="4644008" y="2123983"/>
                <a:ext cx="756084" cy="732856"/>
                <a:chOff x="971600" y="2457404"/>
                <a:chExt cx="3024336" cy="2931423"/>
              </a:xfrm>
              <a:solidFill>
                <a:srgbClr val="0070C0"/>
              </a:solidFill>
            </p:grpSpPr>
            <p:sp>
              <p:nvSpPr>
                <p:cNvPr id="140" name="Rectangle 139"/>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1"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2" name="Rectangle 141"/>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0" name="Smiley Face 119"/>
              <p:cNvSpPr/>
              <p:nvPr/>
            </p:nvSpPr>
            <p:spPr>
              <a:xfrm>
                <a:off x="4820428"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1" name="Oval 120"/>
              <p:cNvSpPr/>
              <p:nvPr/>
            </p:nvSpPr>
            <p:spPr>
              <a:xfrm>
                <a:off x="4870834"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GB" dirty="0">
                  <a:solidFill>
                    <a:schemeClr val="tx1"/>
                  </a:solidFill>
                </a:endParaRPr>
              </a:p>
            </p:txBody>
          </p:sp>
        </p:grpSp>
      </p:grpSp>
      <p:grpSp>
        <p:nvGrpSpPr>
          <p:cNvPr id="209" name="Group 208"/>
          <p:cNvGrpSpPr/>
          <p:nvPr/>
        </p:nvGrpSpPr>
        <p:grpSpPr>
          <a:xfrm>
            <a:off x="4499992" y="5582701"/>
            <a:ext cx="387115" cy="555019"/>
            <a:chOff x="5688124" y="1781689"/>
            <a:chExt cx="756084" cy="1084023"/>
          </a:xfrm>
        </p:grpSpPr>
        <p:grpSp>
          <p:nvGrpSpPr>
            <p:cNvPr id="73" name="Group 13"/>
            <p:cNvGrpSpPr/>
            <p:nvPr/>
          </p:nvGrpSpPr>
          <p:grpSpPr>
            <a:xfrm>
              <a:off x="5688124" y="2132856"/>
              <a:ext cx="756084" cy="732856"/>
              <a:chOff x="971600" y="2457404"/>
              <a:chExt cx="3024336" cy="2931423"/>
            </a:xfrm>
            <a:solidFill>
              <a:srgbClr val="0070C0"/>
            </a:solidFill>
          </p:grpSpPr>
          <p:sp>
            <p:nvSpPr>
              <p:cNvPr id="137" name="Rectangle 136"/>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8" name="Rectangle 137"/>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9" name="Rectangle 138"/>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3" name="Smiley Face 122"/>
            <p:cNvSpPr/>
            <p:nvPr/>
          </p:nvSpPr>
          <p:spPr>
            <a:xfrm>
              <a:off x="5864544" y="1781689"/>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4" name="Oval 123"/>
            <p:cNvSpPr/>
            <p:nvPr/>
          </p:nvSpPr>
          <p:spPr>
            <a:xfrm>
              <a:off x="5914950"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8</a:t>
              </a:r>
              <a:endParaRPr lang="en-GB" dirty="0">
                <a:solidFill>
                  <a:schemeClr val="tx1"/>
                </a:solidFill>
              </a:endParaRPr>
            </a:p>
          </p:txBody>
        </p:sp>
      </p:grpSp>
      <p:grpSp>
        <p:nvGrpSpPr>
          <p:cNvPr id="236" name="Group 235"/>
          <p:cNvGrpSpPr/>
          <p:nvPr/>
        </p:nvGrpSpPr>
        <p:grpSpPr>
          <a:xfrm>
            <a:off x="1979486" y="2202250"/>
            <a:ext cx="432274" cy="4011403"/>
            <a:chOff x="2020253" y="2202250"/>
            <a:chExt cx="432274" cy="4011403"/>
          </a:xfrm>
        </p:grpSpPr>
        <p:grpSp>
          <p:nvGrpSpPr>
            <p:cNvPr id="221" name="Group 220"/>
            <p:cNvGrpSpPr/>
            <p:nvPr/>
          </p:nvGrpSpPr>
          <p:grpSpPr>
            <a:xfrm>
              <a:off x="2020254" y="3373310"/>
              <a:ext cx="387115" cy="555019"/>
              <a:chOff x="1511660" y="4590001"/>
              <a:chExt cx="756084" cy="1084023"/>
            </a:xfrm>
          </p:grpSpPr>
          <p:grpSp>
            <p:nvGrpSpPr>
              <p:cNvPr id="47" name="Group 13"/>
              <p:cNvGrpSpPr/>
              <p:nvPr/>
            </p:nvGrpSpPr>
            <p:grpSpPr>
              <a:xfrm>
                <a:off x="1511660" y="4941168"/>
                <a:ext cx="756084" cy="732856"/>
                <a:chOff x="971600" y="2457404"/>
                <a:chExt cx="3024336" cy="2931423"/>
              </a:xfrm>
              <a:solidFill>
                <a:srgbClr val="0070C0"/>
              </a:solidFill>
            </p:grpSpPr>
            <p:sp>
              <p:nvSpPr>
                <p:cNvPr id="88" name="Rectangle 87"/>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9" name="Rectangle 88"/>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0" name="Rectangle 89"/>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74" name="Smiley Face 73"/>
              <p:cNvSpPr/>
              <p:nvPr/>
            </p:nvSpPr>
            <p:spPr>
              <a:xfrm>
                <a:off x="1688080" y="4590001"/>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5" name="Oval 74"/>
              <p:cNvSpPr/>
              <p:nvPr/>
            </p:nvSpPr>
            <p:spPr>
              <a:xfrm>
                <a:off x="1738486" y="4995194"/>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171" name="Group 170"/>
            <p:cNvGrpSpPr/>
            <p:nvPr/>
          </p:nvGrpSpPr>
          <p:grpSpPr>
            <a:xfrm>
              <a:off x="2021016" y="2202250"/>
              <a:ext cx="387115" cy="555019"/>
              <a:chOff x="6552220" y="548680"/>
              <a:chExt cx="756084" cy="1084023"/>
            </a:xfrm>
          </p:grpSpPr>
          <p:grpSp>
            <p:nvGrpSpPr>
              <p:cNvPr id="64" name="Group 12"/>
              <p:cNvGrpSpPr/>
              <p:nvPr/>
            </p:nvGrpSpPr>
            <p:grpSpPr>
              <a:xfrm>
                <a:off x="6552220" y="899847"/>
                <a:ext cx="756084" cy="732856"/>
                <a:chOff x="971600" y="2457404"/>
                <a:chExt cx="3024336" cy="2931423"/>
              </a:xfrm>
            </p:grpSpPr>
            <p:sp>
              <p:nvSpPr>
                <p:cNvPr id="146" name="Rectangle 145"/>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7"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8" name="Rectangle 147"/>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14" name="Smiley Face 113"/>
              <p:cNvSpPr/>
              <p:nvPr/>
            </p:nvSpPr>
            <p:spPr>
              <a:xfrm>
                <a:off x="6728640"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5" name="Oval 114"/>
              <p:cNvSpPr/>
              <p:nvPr/>
            </p:nvSpPr>
            <p:spPr>
              <a:xfrm>
                <a:off x="6779046"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17" name="Group 216"/>
            <p:cNvGrpSpPr/>
            <p:nvPr/>
          </p:nvGrpSpPr>
          <p:grpSpPr>
            <a:xfrm>
              <a:off x="2020253" y="2792515"/>
              <a:ext cx="387115" cy="555019"/>
              <a:chOff x="5688124" y="3365865"/>
              <a:chExt cx="756084" cy="1084023"/>
            </a:xfrm>
          </p:grpSpPr>
          <p:grpSp>
            <p:nvGrpSpPr>
              <p:cNvPr id="107" name="Group 13"/>
              <p:cNvGrpSpPr/>
              <p:nvPr/>
            </p:nvGrpSpPr>
            <p:grpSpPr>
              <a:xfrm>
                <a:off x="5688124" y="3717032"/>
                <a:ext cx="756084" cy="732856"/>
                <a:chOff x="971600" y="2457404"/>
                <a:chExt cx="3024336" cy="2931423"/>
              </a:xfrm>
              <a:solidFill>
                <a:srgbClr val="0070C0"/>
              </a:solidFill>
            </p:grpSpPr>
            <p:sp>
              <p:nvSpPr>
                <p:cNvPr id="198"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9"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0" name="Rectangle 199"/>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0" name="Smiley Face 159"/>
              <p:cNvSpPr/>
              <p:nvPr/>
            </p:nvSpPr>
            <p:spPr>
              <a:xfrm>
                <a:off x="5864544" y="3365865"/>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1" name="Oval 160"/>
              <p:cNvSpPr/>
              <p:nvPr/>
            </p:nvSpPr>
            <p:spPr>
              <a:xfrm>
                <a:off x="5914950" y="3771058"/>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35" name="Group 234"/>
            <p:cNvGrpSpPr/>
            <p:nvPr/>
          </p:nvGrpSpPr>
          <p:grpSpPr>
            <a:xfrm>
              <a:off x="2033365" y="3935307"/>
              <a:ext cx="419162" cy="2278346"/>
              <a:chOff x="2033365" y="3935307"/>
              <a:chExt cx="419162" cy="2278346"/>
            </a:xfrm>
          </p:grpSpPr>
          <p:grpSp>
            <p:nvGrpSpPr>
              <p:cNvPr id="156" name="Group 155"/>
              <p:cNvGrpSpPr/>
              <p:nvPr/>
            </p:nvGrpSpPr>
            <p:grpSpPr>
              <a:xfrm>
                <a:off x="2042582" y="4490326"/>
                <a:ext cx="387115" cy="555019"/>
                <a:chOff x="2375756" y="548680"/>
                <a:chExt cx="756084" cy="1084023"/>
              </a:xfrm>
            </p:grpSpPr>
            <p:grpSp>
              <p:nvGrpSpPr>
                <p:cNvPr id="4" name="Group 12"/>
                <p:cNvGrpSpPr/>
                <p:nvPr/>
              </p:nvGrpSpPr>
              <p:grpSpPr>
                <a:xfrm>
                  <a:off x="2375756" y="899847"/>
                  <a:ext cx="756084" cy="732856"/>
                  <a:chOff x="971600" y="2457404"/>
                  <a:chExt cx="3024336" cy="2931423"/>
                </a:xfrm>
              </p:grpSpPr>
              <p:sp>
                <p:nvSpPr>
                  <p:cNvPr id="27" name="Rectangle 26"/>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8"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9" name="Rectangle 28"/>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9" name="Smiley Face 18"/>
                <p:cNvSpPr/>
                <p:nvPr/>
              </p:nvSpPr>
              <p:spPr>
                <a:xfrm>
                  <a:off x="2552176"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Oval 19"/>
                <p:cNvSpPr/>
                <p:nvPr/>
              </p:nvSpPr>
              <p:spPr>
                <a:xfrm>
                  <a:off x="2602582"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07" name="Group 206"/>
              <p:cNvGrpSpPr/>
              <p:nvPr/>
            </p:nvGrpSpPr>
            <p:grpSpPr>
              <a:xfrm>
                <a:off x="2065412" y="5658634"/>
                <a:ext cx="387115" cy="555019"/>
                <a:chOff x="3419872" y="1781689"/>
                <a:chExt cx="756084" cy="1084023"/>
              </a:xfrm>
            </p:grpSpPr>
            <p:grpSp>
              <p:nvGrpSpPr>
                <p:cNvPr id="21" name="Group 13"/>
                <p:cNvGrpSpPr/>
                <p:nvPr/>
              </p:nvGrpSpPr>
              <p:grpSpPr>
                <a:xfrm>
                  <a:off x="3419872" y="2132856"/>
                  <a:ext cx="756084" cy="732856"/>
                  <a:chOff x="971600" y="2457404"/>
                  <a:chExt cx="3024336" cy="2931423"/>
                </a:xfrm>
                <a:solidFill>
                  <a:srgbClr val="00B050"/>
                </a:solidFill>
              </p:grpSpPr>
              <p:sp>
                <p:nvSpPr>
                  <p:cNvPr id="50" name="Rectangle 49"/>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1" name="Rectangle 50"/>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2" name="Rectangle 51"/>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8" name="Smiley Face 47"/>
                <p:cNvSpPr/>
                <p:nvPr/>
              </p:nvSpPr>
              <p:spPr>
                <a:xfrm>
                  <a:off x="3596292"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9" name="Oval 48"/>
                <p:cNvSpPr/>
                <p:nvPr/>
              </p:nvSpPr>
              <p:spPr>
                <a:xfrm>
                  <a:off x="3646698"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22" name="Group 221"/>
              <p:cNvGrpSpPr/>
              <p:nvPr/>
            </p:nvGrpSpPr>
            <p:grpSpPr>
              <a:xfrm>
                <a:off x="2055987" y="5084637"/>
                <a:ext cx="387115" cy="555019"/>
                <a:chOff x="2375756" y="4581128"/>
                <a:chExt cx="756084" cy="1084023"/>
              </a:xfrm>
            </p:grpSpPr>
            <p:grpSp>
              <p:nvGrpSpPr>
                <p:cNvPr id="56" name="Group 12"/>
                <p:cNvGrpSpPr/>
                <p:nvPr/>
              </p:nvGrpSpPr>
              <p:grpSpPr>
                <a:xfrm>
                  <a:off x="2375756" y="4932295"/>
                  <a:ext cx="756084" cy="732856"/>
                  <a:chOff x="971600" y="2457404"/>
                  <a:chExt cx="3024336" cy="2931423"/>
                </a:xfrm>
                <a:solidFill>
                  <a:srgbClr val="00B050"/>
                </a:solidFill>
              </p:grpSpPr>
              <p:sp>
                <p:nvSpPr>
                  <p:cNvPr id="85" name="Rectangle 84"/>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6" name="Rectangle 5"/>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7" name="Rectangle 86"/>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77" name="Smiley Face 76"/>
                <p:cNvSpPr/>
                <p:nvPr/>
              </p:nvSpPr>
              <p:spPr>
                <a:xfrm>
                  <a:off x="2552176" y="4581128"/>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8" name="Oval 77"/>
                <p:cNvSpPr/>
                <p:nvPr/>
              </p:nvSpPr>
              <p:spPr>
                <a:xfrm>
                  <a:off x="2602582" y="4986321"/>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24" name="Group 223"/>
              <p:cNvGrpSpPr/>
              <p:nvPr/>
            </p:nvGrpSpPr>
            <p:grpSpPr>
              <a:xfrm>
                <a:off x="2033365" y="3935307"/>
                <a:ext cx="387115" cy="555019"/>
                <a:chOff x="4644008" y="4581128"/>
                <a:chExt cx="756084" cy="1084023"/>
              </a:xfrm>
            </p:grpSpPr>
            <p:grpSp>
              <p:nvGrpSpPr>
                <p:cNvPr id="116" name="Group 12"/>
                <p:cNvGrpSpPr/>
                <p:nvPr/>
              </p:nvGrpSpPr>
              <p:grpSpPr>
                <a:xfrm>
                  <a:off x="4644008" y="4932295"/>
                  <a:ext cx="756084" cy="732856"/>
                  <a:chOff x="971600" y="2457404"/>
                  <a:chExt cx="3024336" cy="2931423"/>
                </a:xfrm>
                <a:solidFill>
                  <a:srgbClr val="FF00FF"/>
                </a:solidFill>
              </p:grpSpPr>
              <p:sp>
                <p:nvSpPr>
                  <p:cNvPr id="189" name="Rectangle 188"/>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0"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1" name="Rectangle 190"/>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9" name="Smiley Face 168"/>
                <p:cNvSpPr/>
                <p:nvPr/>
              </p:nvSpPr>
              <p:spPr>
                <a:xfrm>
                  <a:off x="4820428" y="4581128"/>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0" name="Oval 169"/>
                <p:cNvSpPr/>
                <p:nvPr/>
              </p:nvSpPr>
              <p:spPr>
                <a:xfrm>
                  <a:off x="4870834" y="4986321"/>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grpSp>
      <p:grpSp>
        <p:nvGrpSpPr>
          <p:cNvPr id="233" name="Group 232"/>
          <p:cNvGrpSpPr/>
          <p:nvPr/>
        </p:nvGrpSpPr>
        <p:grpSpPr>
          <a:xfrm>
            <a:off x="971600" y="1079951"/>
            <a:ext cx="415927" cy="5133702"/>
            <a:chOff x="1107998" y="1079951"/>
            <a:chExt cx="415927" cy="5133702"/>
          </a:xfrm>
        </p:grpSpPr>
        <p:grpSp>
          <p:nvGrpSpPr>
            <p:cNvPr id="128" name="Group 127"/>
            <p:cNvGrpSpPr/>
            <p:nvPr/>
          </p:nvGrpSpPr>
          <p:grpSpPr>
            <a:xfrm>
              <a:off x="1117216" y="2785296"/>
              <a:ext cx="387115" cy="555019"/>
              <a:chOff x="467544" y="548680"/>
              <a:chExt cx="756084" cy="1084023"/>
            </a:xfrm>
          </p:grpSpPr>
          <p:grpSp>
            <p:nvGrpSpPr>
              <p:cNvPr id="2" name="Group 12"/>
              <p:cNvGrpSpPr/>
              <p:nvPr/>
            </p:nvGrpSpPr>
            <p:grpSpPr>
              <a:xfrm>
                <a:off x="467544" y="899847"/>
                <a:ext cx="756084" cy="732856"/>
                <a:chOff x="971600" y="2457404"/>
                <a:chExt cx="3024336" cy="2931423"/>
              </a:xfrm>
              <a:solidFill>
                <a:srgbClr val="FF00FF"/>
              </a:solidFill>
            </p:grpSpPr>
            <p:sp>
              <p:nvSpPr>
                <p:cNvPr id="14" name="Rectangle 13"/>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Rectangle 15"/>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 name="Smiley Face 5"/>
              <p:cNvSpPr/>
              <p:nvPr/>
            </p:nvSpPr>
            <p:spPr>
              <a:xfrm>
                <a:off x="643964" y="548680"/>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Oval 6"/>
              <p:cNvSpPr/>
              <p:nvPr/>
            </p:nvSpPr>
            <p:spPr>
              <a:xfrm>
                <a:off x="694370"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177" name="Group 176"/>
            <p:cNvGrpSpPr/>
            <p:nvPr/>
          </p:nvGrpSpPr>
          <p:grpSpPr>
            <a:xfrm>
              <a:off x="1111924" y="3375283"/>
              <a:ext cx="387115" cy="555019"/>
              <a:chOff x="467544" y="1772816"/>
              <a:chExt cx="756084" cy="1084023"/>
            </a:xfrm>
          </p:grpSpPr>
          <p:grpSp>
            <p:nvGrpSpPr>
              <p:cNvPr id="8" name="Group 12"/>
              <p:cNvGrpSpPr/>
              <p:nvPr/>
            </p:nvGrpSpPr>
            <p:grpSpPr>
              <a:xfrm>
                <a:off x="467544" y="2123983"/>
                <a:ext cx="756084" cy="732856"/>
                <a:chOff x="971600" y="2457404"/>
                <a:chExt cx="3024336" cy="2931423"/>
              </a:xfrm>
              <a:solidFill>
                <a:srgbClr val="0070C0"/>
              </a:solidFill>
            </p:grpSpPr>
            <p:sp>
              <p:nvSpPr>
                <p:cNvPr id="40" name="Rectangle 39"/>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1"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2" name="Rectangle 41"/>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32" name="Smiley Face 31"/>
              <p:cNvSpPr/>
              <p:nvPr/>
            </p:nvSpPr>
            <p:spPr>
              <a:xfrm>
                <a:off x="643964"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 name="Oval 32"/>
              <p:cNvSpPr/>
              <p:nvPr/>
            </p:nvSpPr>
            <p:spPr>
              <a:xfrm>
                <a:off x="694370"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06" name="Group 205"/>
            <p:cNvGrpSpPr/>
            <p:nvPr/>
          </p:nvGrpSpPr>
          <p:grpSpPr>
            <a:xfrm>
              <a:off x="1107998" y="3935307"/>
              <a:ext cx="387115" cy="555019"/>
              <a:chOff x="2375756" y="1772816"/>
              <a:chExt cx="756084" cy="1084023"/>
            </a:xfrm>
          </p:grpSpPr>
          <p:grpSp>
            <p:nvGrpSpPr>
              <p:cNvPr id="18" name="Group 12"/>
              <p:cNvGrpSpPr/>
              <p:nvPr/>
            </p:nvGrpSpPr>
            <p:grpSpPr>
              <a:xfrm>
                <a:off x="2375756" y="2123983"/>
                <a:ext cx="756084" cy="732856"/>
                <a:chOff x="971600" y="2457404"/>
                <a:chExt cx="3024336" cy="2931423"/>
              </a:xfrm>
            </p:grpSpPr>
            <p:sp>
              <p:nvSpPr>
                <p:cNvPr id="53" name="Rectangle 52"/>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4"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5" name="Rectangle 54"/>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5" name="Smiley Face 44"/>
              <p:cNvSpPr/>
              <p:nvPr/>
            </p:nvSpPr>
            <p:spPr>
              <a:xfrm>
                <a:off x="2552176"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6" name="Oval 45"/>
              <p:cNvSpPr/>
              <p:nvPr/>
            </p:nvSpPr>
            <p:spPr>
              <a:xfrm>
                <a:off x="2602582"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14" name="Group 213"/>
            <p:cNvGrpSpPr/>
            <p:nvPr/>
          </p:nvGrpSpPr>
          <p:grpSpPr>
            <a:xfrm>
              <a:off x="1136810" y="2202250"/>
              <a:ext cx="387115" cy="555019"/>
              <a:chOff x="2375756" y="3356992"/>
              <a:chExt cx="756084" cy="1084023"/>
            </a:xfrm>
          </p:grpSpPr>
          <p:grpSp>
            <p:nvGrpSpPr>
              <p:cNvPr id="34" name="Group 12"/>
              <p:cNvGrpSpPr/>
              <p:nvPr/>
            </p:nvGrpSpPr>
            <p:grpSpPr>
              <a:xfrm>
                <a:off x="2375756" y="3708159"/>
                <a:ext cx="756084" cy="732856"/>
                <a:chOff x="971600" y="2457404"/>
                <a:chExt cx="3024336" cy="2931423"/>
              </a:xfrm>
            </p:grpSpPr>
            <p:sp>
              <p:nvSpPr>
                <p:cNvPr id="97" name="Rectangle 96"/>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8"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9" name="Rectangle 98"/>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5" name="Smiley Face 64"/>
              <p:cNvSpPr/>
              <p:nvPr/>
            </p:nvSpPr>
            <p:spPr>
              <a:xfrm>
                <a:off x="2552176" y="3356992"/>
                <a:ext cx="378042" cy="378180"/>
              </a:xfrm>
              <a:prstGeom prst="smileyFac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 name="Oval 65"/>
              <p:cNvSpPr/>
              <p:nvPr/>
            </p:nvSpPr>
            <p:spPr>
              <a:xfrm>
                <a:off x="2602582" y="3762185"/>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15" name="Group 214"/>
            <p:cNvGrpSpPr/>
            <p:nvPr/>
          </p:nvGrpSpPr>
          <p:grpSpPr>
            <a:xfrm>
              <a:off x="1121141" y="5091856"/>
              <a:ext cx="387115" cy="555019"/>
              <a:chOff x="3419872" y="3365865"/>
              <a:chExt cx="756084" cy="1084023"/>
            </a:xfrm>
          </p:grpSpPr>
          <p:grpSp>
            <p:nvGrpSpPr>
              <p:cNvPr id="43" name="Group 13"/>
              <p:cNvGrpSpPr/>
              <p:nvPr/>
            </p:nvGrpSpPr>
            <p:grpSpPr>
              <a:xfrm>
                <a:off x="3419872" y="3717032"/>
                <a:ext cx="756084" cy="732856"/>
                <a:chOff x="971600" y="2457404"/>
                <a:chExt cx="3024336" cy="2931423"/>
              </a:xfrm>
              <a:solidFill>
                <a:srgbClr val="00B050"/>
              </a:solidFill>
            </p:grpSpPr>
            <p:sp>
              <p:nvSpPr>
                <p:cNvPr id="94"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5" name="Rectangle 94"/>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6" name="Rectangle 95"/>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8" name="Smiley Face 67"/>
              <p:cNvSpPr/>
              <p:nvPr/>
            </p:nvSpPr>
            <p:spPr>
              <a:xfrm>
                <a:off x="3596292" y="3365865"/>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9" name="Oval 68"/>
              <p:cNvSpPr/>
              <p:nvPr/>
            </p:nvSpPr>
            <p:spPr>
              <a:xfrm>
                <a:off x="3646698" y="3771058"/>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23" name="Group 222"/>
            <p:cNvGrpSpPr/>
            <p:nvPr/>
          </p:nvGrpSpPr>
          <p:grpSpPr>
            <a:xfrm>
              <a:off x="1127593" y="5658634"/>
              <a:ext cx="387115" cy="555019"/>
              <a:chOff x="3419872" y="4590001"/>
              <a:chExt cx="756084" cy="1084023"/>
            </a:xfrm>
          </p:grpSpPr>
          <p:grpSp>
            <p:nvGrpSpPr>
              <p:cNvPr id="57" name="Group 13"/>
              <p:cNvGrpSpPr/>
              <p:nvPr/>
            </p:nvGrpSpPr>
            <p:grpSpPr>
              <a:xfrm>
                <a:off x="3419872" y="4941168"/>
                <a:ext cx="756084" cy="732856"/>
                <a:chOff x="971600" y="2457404"/>
                <a:chExt cx="3024336" cy="2931423"/>
              </a:xfrm>
              <a:solidFill>
                <a:srgbClr val="00B050"/>
              </a:solidFill>
            </p:grpSpPr>
            <p:sp>
              <p:nvSpPr>
                <p:cNvPr id="82" name="Rectangle 81"/>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3" name="Rectangle 82"/>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4" name="Rectangle 83"/>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80" name="Smiley Face 79"/>
              <p:cNvSpPr/>
              <p:nvPr/>
            </p:nvSpPr>
            <p:spPr>
              <a:xfrm>
                <a:off x="3596292" y="4590001"/>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1" name="Oval 80"/>
              <p:cNvSpPr/>
              <p:nvPr/>
            </p:nvSpPr>
            <p:spPr>
              <a:xfrm>
                <a:off x="3646698" y="4995194"/>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18" name="Group 217"/>
            <p:cNvGrpSpPr/>
            <p:nvPr/>
          </p:nvGrpSpPr>
          <p:grpSpPr>
            <a:xfrm>
              <a:off x="1114689" y="4518768"/>
              <a:ext cx="387115" cy="555019"/>
              <a:chOff x="6552220" y="3356992"/>
              <a:chExt cx="756084" cy="1084023"/>
            </a:xfrm>
          </p:grpSpPr>
          <p:grpSp>
            <p:nvGrpSpPr>
              <p:cNvPr id="110" name="Group 12"/>
              <p:cNvGrpSpPr/>
              <p:nvPr/>
            </p:nvGrpSpPr>
            <p:grpSpPr>
              <a:xfrm>
                <a:off x="6552220" y="3708159"/>
                <a:ext cx="756084" cy="732856"/>
                <a:chOff x="971600" y="2457404"/>
                <a:chExt cx="3024336" cy="2931423"/>
              </a:xfrm>
            </p:grpSpPr>
            <p:sp>
              <p:nvSpPr>
                <p:cNvPr id="195" name="Rectangle 194"/>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6"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7" name="Rectangle 196"/>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3" name="Smiley Face 162"/>
              <p:cNvSpPr/>
              <p:nvPr/>
            </p:nvSpPr>
            <p:spPr>
              <a:xfrm>
                <a:off x="6728640" y="3356992"/>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4" name="Oval 163"/>
              <p:cNvSpPr/>
              <p:nvPr/>
            </p:nvSpPr>
            <p:spPr>
              <a:xfrm>
                <a:off x="6779046" y="3762185"/>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19" name="Group 218"/>
            <p:cNvGrpSpPr/>
            <p:nvPr/>
          </p:nvGrpSpPr>
          <p:grpSpPr>
            <a:xfrm>
              <a:off x="1110763" y="1628800"/>
              <a:ext cx="387115" cy="555019"/>
              <a:chOff x="7596336" y="3365865"/>
              <a:chExt cx="756084" cy="1084023"/>
            </a:xfrm>
          </p:grpSpPr>
          <p:grpSp>
            <p:nvGrpSpPr>
              <p:cNvPr id="113" name="Group 13"/>
              <p:cNvGrpSpPr/>
              <p:nvPr/>
            </p:nvGrpSpPr>
            <p:grpSpPr>
              <a:xfrm>
                <a:off x="7596336" y="3717032"/>
                <a:ext cx="756084" cy="732856"/>
                <a:chOff x="971600" y="2457404"/>
                <a:chExt cx="3024336" cy="2931423"/>
              </a:xfrm>
              <a:solidFill>
                <a:srgbClr val="00B050"/>
              </a:solidFill>
            </p:grpSpPr>
            <p:sp>
              <p:nvSpPr>
                <p:cNvPr id="192"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3" name="Rectangle 192"/>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4" name="Rectangle 193"/>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6" name="Smiley Face 165"/>
              <p:cNvSpPr/>
              <p:nvPr/>
            </p:nvSpPr>
            <p:spPr>
              <a:xfrm>
                <a:off x="7772756" y="3365865"/>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7" name="Oval 166"/>
              <p:cNvSpPr/>
              <p:nvPr/>
            </p:nvSpPr>
            <p:spPr>
              <a:xfrm>
                <a:off x="7823162" y="3771058"/>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25" name="Group 224"/>
            <p:cNvGrpSpPr/>
            <p:nvPr/>
          </p:nvGrpSpPr>
          <p:grpSpPr>
            <a:xfrm>
              <a:off x="1110743" y="1079951"/>
              <a:ext cx="387115" cy="555019"/>
              <a:chOff x="5688124" y="4590001"/>
              <a:chExt cx="756084" cy="1084023"/>
            </a:xfrm>
          </p:grpSpPr>
          <p:grpSp>
            <p:nvGrpSpPr>
              <p:cNvPr id="119" name="Group 13"/>
              <p:cNvGrpSpPr/>
              <p:nvPr/>
            </p:nvGrpSpPr>
            <p:grpSpPr>
              <a:xfrm>
                <a:off x="5688124" y="4941168"/>
                <a:ext cx="756084" cy="732856"/>
                <a:chOff x="971600" y="2457404"/>
                <a:chExt cx="3024336" cy="2931423"/>
              </a:xfrm>
              <a:solidFill>
                <a:srgbClr val="0070C0"/>
              </a:solidFill>
            </p:grpSpPr>
            <p:sp>
              <p:nvSpPr>
                <p:cNvPr id="186" name="Rectangle 185"/>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7" name="Rectangle 186"/>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8" name="Rectangle 187"/>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72" name="Smiley Face 171"/>
              <p:cNvSpPr/>
              <p:nvPr/>
            </p:nvSpPr>
            <p:spPr>
              <a:xfrm>
                <a:off x="5864544" y="4590001"/>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3" name="Oval 172"/>
              <p:cNvSpPr/>
              <p:nvPr/>
            </p:nvSpPr>
            <p:spPr>
              <a:xfrm>
                <a:off x="5914950" y="4995194"/>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grpSp>
        <p:nvGrpSpPr>
          <p:cNvPr id="234" name="Group 233"/>
          <p:cNvGrpSpPr/>
          <p:nvPr/>
        </p:nvGrpSpPr>
        <p:grpSpPr>
          <a:xfrm>
            <a:off x="1482761" y="499183"/>
            <a:ext cx="424943" cy="5714470"/>
            <a:chOff x="1557510" y="499183"/>
            <a:chExt cx="424943" cy="5714470"/>
          </a:xfrm>
        </p:grpSpPr>
        <p:grpSp>
          <p:nvGrpSpPr>
            <p:cNvPr id="155" name="Group 154"/>
            <p:cNvGrpSpPr/>
            <p:nvPr/>
          </p:nvGrpSpPr>
          <p:grpSpPr>
            <a:xfrm>
              <a:off x="1561549" y="3937521"/>
              <a:ext cx="387115" cy="555019"/>
              <a:chOff x="1511660" y="557553"/>
              <a:chExt cx="756084" cy="1084023"/>
            </a:xfrm>
          </p:grpSpPr>
          <p:grpSp>
            <p:nvGrpSpPr>
              <p:cNvPr id="3" name="Group 13"/>
              <p:cNvGrpSpPr/>
              <p:nvPr/>
            </p:nvGrpSpPr>
            <p:grpSpPr>
              <a:xfrm>
                <a:off x="1511660" y="908720"/>
                <a:ext cx="756084" cy="732856"/>
                <a:chOff x="971600" y="2457404"/>
                <a:chExt cx="3024336" cy="2931423"/>
              </a:xfrm>
              <a:solidFill>
                <a:srgbClr val="0070C0"/>
              </a:solidFill>
            </p:grpSpPr>
            <p:sp>
              <p:nvSpPr>
                <p:cNvPr id="11"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Rectangle 12"/>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9" name="Smiley Face 8"/>
              <p:cNvSpPr/>
              <p:nvPr/>
            </p:nvSpPr>
            <p:spPr>
              <a:xfrm>
                <a:off x="1688080"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Oval 9"/>
              <p:cNvSpPr/>
              <p:nvPr/>
            </p:nvSpPr>
            <p:spPr>
              <a:xfrm>
                <a:off x="1738486"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05" name="Group 204"/>
            <p:cNvGrpSpPr/>
            <p:nvPr/>
          </p:nvGrpSpPr>
          <p:grpSpPr>
            <a:xfrm>
              <a:off x="1573219" y="4510324"/>
              <a:ext cx="387115" cy="555019"/>
              <a:chOff x="1511660" y="1781689"/>
              <a:chExt cx="756084" cy="1084023"/>
            </a:xfrm>
          </p:grpSpPr>
          <p:grpSp>
            <p:nvGrpSpPr>
              <p:cNvPr id="17" name="Group 13"/>
              <p:cNvGrpSpPr/>
              <p:nvPr/>
            </p:nvGrpSpPr>
            <p:grpSpPr>
              <a:xfrm>
                <a:off x="1511660" y="2132856"/>
                <a:ext cx="756084" cy="732856"/>
                <a:chOff x="971600" y="2457404"/>
                <a:chExt cx="3024336" cy="2931423"/>
              </a:xfrm>
              <a:solidFill>
                <a:srgbClr val="0070C0"/>
              </a:solidFill>
            </p:grpSpPr>
            <p:sp>
              <p:nvSpPr>
                <p:cNvPr id="37" name="Rectangle 36"/>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Rectangle 37"/>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9" name="Rectangle 38"/>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35" name="Smiley Face 34"/>
              <p:cNvSpPr/>
              <p:nvPr/>
            </p:nvSpPr>
            <p:spPr>
              <a:xfrm>
                <a:off x="1688080"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6" name="Oval 35"/>
              <p:cNvSpPr/>
              <p:nvPr/>
            </p:nvSpPr>
            <p:spPr>
              <a:xfrm>
                <a:off x="1738486"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2" name="Group 211"/>
            <p:cNvGrpSpPr/>
            <p:nvPr/>
          </p:nvGrpSpPr>
          <p:grpSpPr>
            <a:xfrm>
              <a:off x="1595338" y="5658634"/>
              <a:ext cx="387115" cy="555019"/>
              <a:chOff x="467544" y="3356992"/>
              <a:chExt cx="756084" cy="1084023"/>
            </a:xfrm>
          </p:grpSpPr>
          <p:grpSp>
            <p:nvGrpSpPr>
              <p:cNvPr id="30" name="Group 12"/>
              <p:cNvGrpSpPr/>
              <p:nvPr/>
            </p:nvGrpSpPr>
            <p:grpSpPr>
              <a:xfrm>
                <a:off x="467544" y="3708159"/>
                <a:ext cx="756084" cy="732856"/>
                <a:chOff x="971600" y="2457404"/>
                <a:chExt cx="3024336" cy="2931423"/>
              </a:xfrm>
              <a:solidFill>
                <a:srgbClr val="00B050"/>
              </a:solidFill>
            </p:grpSpPr>
            <p:sp>
              <p:nvSpPr>
                <p:cNvPr id="103" name="Rectangle 102"/>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4" name="Rectangle 5"/>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5" name="Rectangle 15"/>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59" name="Smiley Face 58"/>
              <p:cNvSpPr/>
              <p:nvPr/>
            </p:nvSpPr>
            <p:spPr>
              <a:xfrm>
                <a:off x="643964" y="3356992"/>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0" name="Oval 59"/>
              <p:cNvSpPr/>
              <p:nvPr/>
            </p:nvSpPr>
            <p:spPr>
              <a:xfrm>
                <a:off x="694370" y="3762185"/>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3" name="Group 212"/>
            <p:cNvGrpSpPr/>
            <p:nvPr/>
          </p:nvGrpSpPr>
          <p:grpSpPr>
            <a:xfrm>
              <a:off x="1587087" y="2209469"/>
              <a:ext cx="387115" cy="555019"/>
              <a:chOff x="1511660" y="3365865"/>
              <a:chExt cx="756084" cy="1084023"/>
            </a:xfrm>
          </p:grpSpPr>
          <p:grpSp>
            <p:nvGrpSpPr>
              <p:cNvPr id="31" name="Group 13"/>
              <p:cNvGrpSpPr/>
              <p:nvPr/>
            </p:nvGrpSpPr>
            <p:grpSpPr>
              <a:xfrm>
                <a:off x="1511660" y="3717032"/>
                <a:ext cx="756084" cy="732856"/>
                <a:chOff x="971600" y="2457404"/>
                <a:chExt cx="3024336" cy="2931423"/>
              </a:xfrm>
              <a:solidFill>
                <a:srgbClr val="0070C0"/>
              </a:solidFill>
            </p:grpSpPr>
            <p:sp>
              <p:nvSpPr>
                <p:cNvPr id="100"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1"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2" name="Rectangle 101"/>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2" name="Smiley Face 61"/>
              <p:cNvSpPr/>
              <p:nvPr/>
            </p:nvSpPr>
            <p:spPr>
              <a:xfrm>
                <a:off x="1688080" y="3365865"/>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3" name="Oval 62"/>
              <p:cNvSpPr/>
              <p:nvPr/>
            </p:nvSpPr>
            <p:spPr>
              <a:xfrm>
                <a:off x="1738486" y="3771058"/>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68" name="Group 167"/>
            <p:cNvGrpSpPr/>
            <p:nvPr/>
          </p:nvGrpSpPr>
          <p:grpSpPr>
            <a:xfrm>
              <a:off x="1561548" y="3378184"/>
              <a:ext cx="387115" cy="555019"/>
              <a:chOff x="5688124" y="557553"/>
              <a:chExt cx="756084" cy="1084023"/>
            </a:xfrm>
          </p:grpSpPr>
          <p:grpSp>
            <p:nvGrpSpPr>
              <p:cNvPr id="61" name="Group 13"/>
              <p:cNvGrpSpPr/>
              <p:nvPr/>
            </p:nvGrpSpPr>
            <p:grpSpPr>
              <a:xfrm>
                <a:off x="5688124" y="908720"/>
                <a:ext cx="756084" cy="732856"/>
                <a:chOff x="971600" y="2457404"/>
                <a:chExt cx="3024336" cy="2931423"/>
              </a:xfrm>
              <a:solidFill>
                <a:srgbClr val="0070C0"/>
              </a:solidFill>
            </p:grpSpPr>
            <p:sp>
              <p:nvSpPr>
                <p:cNvPr id="149"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0"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1" name="Rectangle 150"/>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11" name="Smiley Face 110"/>
              <p:cNvSpPr/>
              <p:nvPr/>
            </p:nvSpPr>
            <p:spPr>
              <a:xfrm>
                <a:off x="5864544"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2" name="Oval 111"/>
              <p:cNvSpPr/>
              <p:nvPr/>
            </p:nvSpPr>
            <p:spPr>
              <a:xfrm>
                <a:off x="5914950"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74" name="Group 173"/>
            <p:cNvGrpSpPr/>
            <p:nvPr/>
          </p:nvGrpSpPr>
          <p:grpSpPr>
            <a:xfrm>
              <a:off x="1566728" y="1079979"/>
              <a:ext cx="387115" cy="555019"/>
              <a:chOff x="7596336" y="557553"/>
              <a:chExt cx="756084" cy="1084023"/>
            </a:xfrm>
          </p:grpSpPr>
          <p:grpSp>
            <p:nvGrpSpPr>
              <p:cNvPr id="67" name="Group 13"/>
              <p:cNvGrpSpPr/>
              <p:nvPr/>
            </p:nvGrpSpPr>
            <p:grpSpPr>
              <a:xfrm>
                <a:off x="7596336" y="908720"/>
                <a:ext cx="756084" cy="732856"/>
                <a:chOff x="971600" y="2457404"/>
                <a:chExt cx="3024336" cy="2931423"/>
              </a:xfrm>
              <a:solidFill>
                <a:srgbClr val="00B050"/>
              </a:solidFill>
            </p:grpSpPr>
            <p:sp>
              <p:nvSpPr>
                <p:cNvPr id="143"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4" name="Rectangle 143"/>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5" name="Rectangle 144"/>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17" name="Smiley Face 116"/>
              <p:cNvSpPr/>
              <p:nvPr/>
            </p:nvSpPr>
            <p:spPr>
              <a:xfrm>
                <a:off x="7772756"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8" name="Oval 117"/>
              <p:cNvSpPr/>
              <p:nvPr/>
            </p:nvSpPr>
            <p:spPr>
              <a:xfrm>
                <a:off x="7823162"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0" name="Group 209"/>
            <p:cNvGrpSpPr/>
            <p:nvPr/>
          </p:nvGrpSpPr>
          <p:grpSpPr>
            <a:xfrm>
              <a:off x="1582436" y="5088603"/>
              <a:ext cx="387115" cy="555019"/>
              <a:chOff x="6552220" y="1772816"/>
              <a:chExt cx="756084" cy="1084023"/>
            </a:xfrm>
          </p:grpSpPr>
          <p:grpSp>
            <p:nvGrpSpPr>
              <p:cNvPr id="76" name="Group 12"/>
              <p:cNvGrpSpPr/>
              <p:nvPr/>
            </p:nvGrpSpPr>
            <p:grpSpPr>
              <a:xfrm>
                <a:off x="6552220" y="2123983"/>
                <a:ext cx="756084" cy="732856"/>
                <a:chOff x="971600" y="2457404"/>
                <a:chExt cx="3024336" cy="2931423"/>
              </a:xfrm>
            </p:grpSpPr>
            <p:sp>
              <p:nvSpPr>
                <p:cNvPr id="134" name="Rectangle 133"/>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5"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6" name="Rectangle 135"/>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6" name="Smiley Face 125"/>
              <p:cNvSpPr/>
              <p:nvPr/>
            </p:nvSpPr>
            <p:spPr>
              <a:xfrm>
                <a:off x="6728640"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7" name="Oval 126"/>
              <p:cNvSpPr/>
              <p:nvPr/>
            </p:nvSpPr>
            <p:spPr>
              <a:xfrm>
                <a:off x="6779046"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1" name="Group 210"/>
            <p:cNvGrpSpPr/>
            <p:nvPr/>
          </p:nvGrpSpPr>
          <p:grpSpPr>
            <a:xfrm>
              <a:off x="1557510" y="499183"/>
              <a:ext cx="387115" cy="555019"/>
              <a:chOff x="7596336" y="1781689"/>
              <a:chExt cx="756084" cy="1084023"/>
            </a:xfrm>
          </p:grpSpPr>
          <p:grpSp>
            <p:nvGrpSpPr>
              <p:cNvPr id="79" name="Group 13"/>
              <p:cNvGrpSpPr/>
              <p:nvPr/>
            </p:nvGrpSpPr>
            <p:grpSpPr>
              <a:xfrm>
                <a:off x="7596336" y="2132856"/>
                <a:ext cx="756084" cy="732856"/>
                <a:chOff x="971600" y="2457404"/>
                <a:chExt cx="3024336" cy="2931423"/>
              </a:xfrm>
              <a:solidFill>
                <a:srgbClr val="00B050"/>
              </a:solidFill>
            </p:grpSpPr>
            <p:sp>
              <p:nvSpPr>
                <p:cNvPr id="131" name="Rectangle 130"/>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2" name="Rectangle 131"/>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3" name="Rectangle 132"/>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9" name="Smiley Face 128"/>
              <p:cNvSpPr/>
              <p:nvPr/>
            </p:nvSpPr>
            <p:spPr>
              <a:xfrm>
                <a:off x="7772756" y="1781689"/>
                <a:ext cx="378042" cy="378180"/>
              </a:xfrm>
              <a:prstGeom prst="smileyFac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0" name="Oval 129"/>
              <p:cNvSpPr/>
              <p:nvPr/>
            </p:nvSpPr>
            <p:spPr>
              <a:xfrm>
                <a:off x="7823162"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6" name="Group 215"/>
            <p:cNvGrpSpPr/>
            <p:nvPr/>
          </p:nvGrpSpPr>
          <p:grpSpPr>
            <a:xfrm>
              <a:off x="1570767" y="2783928"/>
              <a:ext cx="387115" cy="555019"/>
              <a:chOff x="4644008" y="3356992"/>
              <a:chExt cx="756084" cy="1084023"/>
            </a:xfrm>
          </p:grpSpPr>
          <p:grpSp>
            <p:nvGrpSpPr>
              <p:cNvPr id="106" name="Group 12"/>
              <p:cNvGrpSpPr/>
              <p:nvPr/>
            </p:nvGrpSpPr>
            <p:grpSpPr>
              <a:xfrm>
                <a:off x="4644008" y="3708159"/>
                <a:ext cx="756084" cy="732856"/>
                <a:chOff x="971600" y="2457404"/>
                <a:chExt cx="3024336" cy="2931423"/>
              </a:xfrm>
              <a:solidFill>
                <a:srgbClr val="0070C0"/>
              </a:solidFill>
            </p:grpSpPr>
            <p:sp>
              <p:nvSpPr>
                <p:cNvPr id="201" name="Rectangle 20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2"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3" name="Rectangle 15"/>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57" name="Smiley Face 156"/>
              <p:cNvSpPr/>
              <p:nvPr/>
            </p:nvSpPr>
            <p:spPr>
              <a:xfrm>
                <a:off x="4820428" y="3356992"/>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8" name="Oval 157"/>
              <p:cNvSpPr/>
              <p:nvPr/>
            </p:nvSpPr>
            <p:spPr>
              <a:xfrm>
                <a:off x="4870834" y="3762185"/>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26" name="Group 225"/>
            <p:cNvGrpSpPr/>
            <p:nvPr/>
          </p:nvGrpSpPr>
          <p:grpSpPr>
            <a:xfrm>
              <a:off x="1588886" y="1647231"/>
              <a:ext cx="387115" cy="555019"/>
              <a:chOff x="6552220" y="4581128"/>
              <a:chExt cx="756084" cy="1084023"/>
            </a:xfrm>
          </p:grpSpPr>
          <p:grpSp>
            <p:nvGrpSpPr>
              <p:cNvPr id="122" name="Group 12"/>
              <p:cNvGrpSpPr/>
              <p:nvPr/>
            </p:nvGrpSpPr>
            <p:grpSpPr>
              <a:xfrm>
                <a:off x="6552220" y="4932295"/>
                <a:ext cx="756084" cy="732856"/>
                <a:chOff x="971600" y="2457404"/>
                <a:chExt cx="3024336" cy="2931423"/>
              </a:xfrm>
            </p:grpSpPr>
            <p:sp>
              <p:nvSpPr>
                <p:cNvPr id="183" name="Rectangle 182"/>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4"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5" name="Rectangle 184"/>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75" name="Smiley Face 174"/>
              <p:cNvSpPr/>
              <p:nvPr/>
            </p:nvSpPr>
            <p:spPr>
              <a:xfrm>
                <a:off x="6728640" y="4581128"/>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6" name="Oval 175"/>
              <p:cNvSpPr/>
              <p:nvPr/>
            </p:nvSpPr>
            <p:spPr>
              <a:xfrm>
                <a:off x="6779046" y="4986321"/>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grpSp>
        <p:nvGrpSpPr>
          <p:cNvPr id="227" name="Group 226"/>
          <p:cNvGrpSpPr/>
          <p:nvPr/>
        </p:nvGrpSpPr>
        <p:grpSpPr>
          <a:xfrm>
            <a:off x="3026737" y="5643389"/>
            <a:ext cx="387115" cy="555019"/>
            <a:chOff x="7596336" y="4590001"/>
            <a:chExt cx="756084" cy="1084023"/>
          </a:xfrm>
        </p:grpSpPr>
        <p:grpSp>
          <p:nvGrpSpPr>
            <p:cNvPr id="125" name="Group 13"/>
            <p:cNvGrpSpPr/>
            <p:nvPr/>
          </p:nvGrpSpPr>
          <p:grpSpPr>
            <a:xfrm>
              <a:off x="7596336" y="4941168"/>
              <a:ext cx="756084" cy="732856"/>
              <a:chOff x="971600" y="2457404"/>
              <a:chExt cx="3024336" cy="2931423"/>
            </a:xfrm>
            <a:solidFill>
              <a:srgbClr val="00B050"/>
            </a:solidFill>
          </p:grpSpPr>
          <p:sp>
            <p:nvSpPr>
              <p:cNvPr id="180" name="Rectangle 179"/>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1" name="Rectangle 180"/>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2" name="Rectangle 181"/>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78" name="Smiley Face 177"/>
            <p:cNvSpPr/>
            <p:nvPr/>
          </p:nvSpPr>
          <p:spPr>
            <a:xfrm>
              <a:off x="7772756" y="4590001"/>
              <a:ext cx="378042" cy="378180"/>
            </a:xfrm>
            <a:prstGeom prst="smileyFac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9" name="Oval 178"/>
            <p:cNvSpPr/>
            <p:nvPr/>
          </p:nvSpPr>
          <p:spPr>
            <a:xfrm>
              <a:off x="7823162" y="4995194"/>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5</a:t>
              </a:r>
              <a:endParaRPr lang="en-GB" dirty="0">
                <a:solidFill>
                  <a:schemeClr val="tx1"/>
                </a:solidFill>
              </a:endParaRPr>
            </a:p>
          </p:txBody>
        </p:sp>
      </p:grpSp>
      <p:sp>
        <p:nvSpPr>
          <p:cNvPr id="228" name="Title 227"/>
          <p:cNvSpPr>
            <a:spLocks noGrp="1"/>
          </p:cNvSpPr>
          <p:nvPr>
            <p:ph type="title"/>
          </p:nvPr>
        </p:nvSpPr>
        <p:spPr>
          <a:xfrm>
            <a:off x="4896324" y="1912327"/>
            <a:ext cx="3783455" cy="3432534"/>
          </a:xfrm>
        </p:spPr>
        <p:txBody>
          <a:bodyPr>
            <a:normAutofit/>
          </a:bodyPr>
          <a:lstStyle/>
          <a:p>
            <a:pPr algn="l"/>
            <a:r>
              <a:rPr lang="en-GB" sz="2000" dirty="0" smtClean="0">
                <a:latin typeface="+mn-lt"/>
              </a:rPr>
              <a:t>If everyone put their bags of crisps in a big box and they were shared out equally, how many bags would each person get?</a:t>
            </a:r>
            <a:br>
              <a:rPr lang="en-GB" sz="2000" dirty="0" smtClean="0">
                <a:latin typeface="+mn-lt"/>
              </a:rPr>
            </a:br>
            <a:r>
              <a:rPr lang="en-GB" sz="2000" dirty="0">
                <a:latin typeface="+mn-lt"/>
              </a:rPr>
              <a:t/>
            </a:r>
            <a:br>
              <a:rPr lang="en-GB" sz="2000" dirty="0">
                <a:latin typeface="+mn-lt"/>
              </a:rPr>
            </a:br>
            <a:r>
              <a:rPr lang="en-GB" sz="2000" dirty="0" smtClean="0">
                <a:latin typeface="+mn-lt"/>
              </a:rPr>
              <a:t>What is this type of average called?</a:t>
            </a:r>
            <a:endParaRPr lang="en-GB" sz="2000" dirty="0">
              <a:latin typeface="+mn-lt"/>
            </a:endParaRPr>
          </a:p>
        </p:txBody>
      </p:sp>
      <p:sp>
        <p:nvSpPr>
          <p:cNvPr id="239" name="Footer Placeholder 238"/>
          <p:cNvSpPr>
            <a:spLocks noGrp="1"/>
          </p:cNvSpPr>
          <p:nvPr>
            <p:ph type="ftr" sz="quarter" idx="11"/>
          </p:nvPr>
        </p:nvSpPr>
        <p:spPr>
          <a:xfrm>
            <a:off x="5652120" y="6093296"/>
            <a:ext cx="3962400" cy="457200"/>
          </a:xfrm>
        </p:spPr>
        <p:txBody>
          <a:bodyPr/>
          <a:lstStyle/>
          <a:p>
            <a:r>
              <a:rPr lang="en-GB" dirty="0" smtClean="0"/>
              <a:t>www.mathssandpit.co.uk/blog</a:t>
            </a:r>
            <a:endParaRPr lang="en-GB" dirty="0"/>
          </a:p>
        </p:txBody>
      </p:sp>
      <p:sp>
        <p:nvSpPr>
          <p:cNvPr id="231" name="Title 227"/>
          <p:cNvSpPr txBox="1">
            <a:spLocks/>
          </p:cNvSpPr>
          <p:nvPr/>
        </p:nvSpPr>
        <p:spPr>
          <a:xfrm>
            <a:off x="395536" y="6063580"/>
            <a:ext cx="4680520" cy="893812"/>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t>0  1  2  3  4  5  6  7  8</a:t>
            </a:r>
            <a:endParaRPr lang="en-GB" dirty="0"/>
          </a:p>
        </p:txBody>
      </p:sp>
      <p:sp>
        <p:nvSpPr>
          <p:cNvPr id="238" name="Title 227"/>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t>Another average</a:t>
            </a:r>
            <a:endParaRPr lang="en-GB" dirty="0"/>
          </a:p>
        </p:txBody>
      </p:sp>
    </p:spTree>
    <p:custDataLst>
      <p:tags r:id="rId1"/>
    </p:custDataLst>
    <p:extLst>
      <p:ext uri="{BB962C8B-B14F-4D97-AF65-F5344CB8AC3E}">
        <p14:creationId xmlns:p14="http://schemas.microsoft.com/office/powerpoint/2010/main" val="1526552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7772400" cy="1143000"/>
          </a:xfrm>
        </p:spPr>
        <p:txBody>
          <a:bodyPr/>
          <a:lstStyle/>
          <a:p>
            <a:r>
              <a:rPr lang="en-GB" dirty="0" smtClean="0"/>
              <a:t>Crisp People</a:t>
            </a:r>
            <a:endParaRPr lang="en-GB" dirty="0"/>
          </a:p>
        </p:txBody>
      </p:sp>
      <p:sp>
        <p:nvSpPr>
          <p:cNvPr id="4" name="Footer Placeholder 3"/>
          <p:cNvSpPr>
            <a:spLocks noGrp="1"/>
          </p:cNvSpPr>
          <p:nvPr>
            <p:ph type="ftr" sz="quarter" idx="11"/>
          </p:nvPr>
        </p:nvSpPr>
        <p:spPr/>
        <p:txBody>
          <a:bodyPr/>
          <a:lstStyle/>
          <a:p>
            <a:r>
              <a:rPr lang="en-GB" smtClean="0"/>
              <a:t>www.mathssandpit.co.uk/blog</a:t>
            </a:r>
            <a:endParaRPr lang="en-GB"/>
          </a:p>
        </p:txBody>
      </p:sp>
      <p:sp>
        <p:nvSpPr>
          <p:cNvPr id="3" name="Content Placeholder 2"/>
          <p:cNvSpPr>
            <a:spLocks noGrp="1"/>
          </p:cNvSpPr>
          <p:nvPr>
            <p:ph sz="quarter" idx="1"/>
          </p:nvPr>
        </p:nvSpPr>
        <p:spPr/>
        <p:txBody>
          <a:bodyPr>
            <a:normAutofit/>
          </a:bodyPr>
          <a:lstStyle/>
          <a:p>
            <a:r>
              <a:rPr lang="en-GB" sz="2000" dirty="0" smtClean="0"/>
              <a:t>Imagine you are doing some research into flavors of crisps and how many packets people eat each in a week.</a:t>
            </a:r>
          </a:p>
          <a:p>
            <a:r>
              <a:rPr lang="en-GB" sz="2000" dirty="0" smtClean="0"/>
              <a:t>How would you phrase this as a survey question?</a:t>
            </a:r>
          </a:p>
          <a:p>
            <a:r>
              <a:rPr lang="en-GB" sz="2000" dirty="0" smtClean="0"/>
              <a:t>What do you think the results will be?</a:t>
            </a:r>
          </a:p>
          <a:p>
            <a:r>
              <a:rPr lang="en-GB" sz="2000" dirty="0" smtClean="0"/>
              <a:t>What could you do with the results?</a:t>
            </a:r>
          </a:p>
          <a:p>
            <a:endParaRPr lang="en-GB" sz="2000" dirty="0" smtClean="0"/>
          </a:p>
          <a:p>
            <a:r>
              <a:rPr lang="en-GB" sz="2000" dirty="0" smtClean="0"/>
              <a:t>Red = Ready salted</a:t>
            </a:r>
          </a:p>
          <a:p>
            <a:r>
              <a:rPr lang="en-GB" sz="2000" dirty="0" smtClean="0"/>
              <a:t>Blue = Salt &amp; Vinegar</a:t>
            </a:r>
          </a:p>
          <a:p>
            <a:r>
              <a:rPr lang="en-GB" sz="2000" dirty="0" smtClean="0"/>
              <a:t>Green = Cheese &amp; Onion</a:t>
            </a:r>
          </a:p>
          <a:p>
            <a:r>
              <a:rPr lang="en-GB" sz="2000" dirty="0" smtClean="0"/>
              <a:t>Pink = Prawn Cocktail</a:t>
            </a:r>
          </a:p>
          <a:p>
            <a:endParaRPr lang="en-GB" sz="2000" dirty="0"/>
          </a:p>
        </p:txBody>
      </p:sp>
      <p:grpSp>
        <p:nvGrpSpPr>
          <p:cNvPr id="5" name="Group 4"/>
          <p:cNvGrpSpPr/>
          <p:nvPr/>
        </p:nvGrpSpPr>
        <p:grpSpPr>
          <a:xfrm>
            <a:off x="4572000" y="4005064"/>
            <a:ext cx="3708412" cy="1092896"/>
            <a:chOff x="467544" y="1259888"/>
            <a:chExt cx="3708412" cy="1092896"/>
          </a:xfrm>
        </p:grpSpPr>
        <p:grpSp>
          <p:nvGrpSpPr>
            <p:cNvPr id="6" name="Group 4"/>
            <p:cNvGrpSpPr/>
            <p:nvPr/>
          </p:nvGrpSpPr>
          <p:grpSpPr>
            <a:xfrm>
              <a:off x="467544" y="1259888"/>
              <a:ext cx="756084" cy="1084023"/>
              <a:chOff x="467544" y="548680"/>
              <a:chExt cx="756084" cy="1084023"/>
            </a:xfrm>
          </p:grpSpPr>
          <p:grpSp>
            <p:nvGrpSpPr>
              <p:cNvPr id="28" name="Group 12"/>
              <p:cNvGrpSpPr/>
              <p:nvPr/>
            </p:nvGrpSpPr>
            <p:grpSpPr>
              <a:xfrm>
                <a:off x="467544" y="899847"/>
                <a:ext cx="756084" cy="732856"/>
                <a:chOff x="971600" y="2457404"/>
                <a:chExt cx="3024336" cy="2931423"/>
              </a:xfrm>
              <a:solidFill>
                <a:srgbClr val="FF00FF"/>
              </a:solidFill>
            </p:grpSpPr>
            <p:sp>
              <p:nvSpPr>
                <p:cNvPr id="31" name="Rectangle 30"/>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 name="Rectangle 32"/>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9" name="Smiley Face 6"/>
              <p:cNvSpPr/>
              <p:nvPr/>
            </p:nvSpPr>
            <p:spPr>
              <a:xfrm>
                <a:off x="643964" y="548680"/>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0" name="Oval 29"/>
              <p:cNvSpPr/>
              <p:nvPr/>
            </p:nvSpPr>
            <p:spPr>
              <a:xfrm>
                <a:off x="694370"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7" name="Group 11"/>
            <p:cNvGrpSpPr/>
            <p:nvPr/>
          </p:nvGrpSpPr>
          <p:grpSpPr>
            <a:xfrm>
              <a:off x="1511660" y="1268761"/>
              <a:ext cx="756084" cy="1084023"/>
              <a:chOff x="1511660" y="557553"/>
              <a:chExt cx="756084" cy="1084023"/>
            </a:xfrm>
          </p:grpSpPr>
          <p:grpSp>
            <p:nvGrpSpPr>
              <p:cNvPr id="22" name="Group 13"/>
              <p:cNvGrpSpPr/>
              <p:nvPr/>
            </p:nvGrpSpPr>
            <p:grpSpPr>
              <a:xfrm>
                <a:off x="1511660" y="908720"/>
                <a:ext cx="756084" cy="732856"/>
                <a:chOff x="971600" y="2457404"/>
                <a:chExt cx="3024336" cy="2931423"/>
              </a:xfrm>
              <a:solidFill>
                <a:srgbClr val="0070C0"/>
              </a:solidFill>
            </p:grpSpPr>
            <p:sp>
              <p:nvSpPr>
                <p:cNvPr id="25" name="Rectangle 24"/>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Rectangle 2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7" name="Rectangle 26"/>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3" name="Smiley Face 22"/>
              <p:cNvSpPr/>
              <p:nvPr/>
            </p:nvSpPr>
            <p:spPr>
              <a:xfrm>
                <a:off x="1688080"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Oval 9"/>
              <p:cNvSpPr/>
              <p:nvPr/>
            </p:nvSpPr>
            <p:spPr>
              <a:xfrm>
                <a:off x="1738486"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8" name="Group 18"/>
            <p:cNvGrpSpPr/>
            <p:nvPr/>
          </p:nvGrpSpPr>
          <p:grpSpPr>
            <a:xfrm>
              <a:off x="2375756" y="1259888"/>
              <a:ext cx="756084" cy="1084023"/>
              <a:chOff x="2375756" y="548680"/>
              <a:chExt cx="756084" cy="1084023"/>
            </a:xfrm>
          </p:grpSpPr>
          <p:grpSp>
            <p:nvGrpSpPr>
              <p:cNvPr id="16" name="Group 15"/>
              <p:cNvGrpSpPr/>
              <p:nvPr/>
            </p:nvGrpSpPr>
            <p:grpSpPr>
              <a:xfrm>
                <a:off x="2375756" y="899847"/>
                <a:ext cx="756084" cy="732856"/>
                <a:chOff x="971600" y="2457404"/>
                <a:chExt cx="3024336" cy="2931423"/>
              </a:xfrm>
            </p:grpSpPr>
            <p:sp>
              <p:nvSpPr>
                <p:cNvPr id="19" name="Rectangle 18"/>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Rectangle 20"/>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7" name="Smiley Face 16"/>
              <p:cNvSpPr/>
              <p:nvPr/>
            </p:nvSpPr>
            <p:spPr>
              <a:xfrm>
                <a:off x="2552176"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Oval 17"/>
              <p:cNvSpPr/>
              <p:nvPr/>
            </p:nvSpPr>
            <p:spPr>
              <a:xfrm>
                <a:off x="2602582"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9" name="Group 25"/>
            <p:cNvGrpSpPr/>
            <p:nvPr/>
          </p:nvGrpSpPr>
          <p:grpSpPr>
            <a:xfrm>
              <a:off x="3419872" y="1268761"/>
              <a:ext cx="756084" cy="1084023"/>
              <a:chOff x="3419872" y="557553"/>
              <a:chExt cx="756084" cy="1084023"/>
            </a:xfrm>
          </p:grpSpPr>
          <p:grpSp>
            <p:nvGrpSpPr>
              <p:cNvPr id="10" name="Group 13"/>
              <p:cNvGrpSpPr/>
              <p:nvPr/>
            </p:nvGrpSpPr>
            <p:grpSpPr>
              <a:xfrm>
                <a:off x="3419872" y="908720"/>
                <a:ext cx="756084" cy="732856"/>
                <a:chOff x="971600" y="2457404"/>
                <a:chExt cx="3024336" cy="2931423"/>
              </a:xfrm>
              <a:solidFill>
                <a:srgbClr val="00B050"/>
              </a:solidFill>
            </p:grpSpPr>
            <p:sp>
              <p:nvSpPr>
                <p:cNvPr id="13"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Rectangle 13"/>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Rectangle 14"/>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1" name="Smiley Face 10"/>
              <p:cNvSpPr/>
              <p:nvPr/>
            </p:nvSpPr>
            <p:spPr>
              <a:xfrm>
                <a:off x="3596292"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Oval 11"/>
              <p:cNvSpPr/>
              <p:nvPr/>
            </p:nvSpPr>
            <p:spPr>
              <a:xfrm>
                <a:off x="3646698"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0</a:t>
                </a:r>
                <a:endParaRPr lang="en-GB" dirty="0">
                  <a:solidFill>
                    <a:schemeClr val="tx1"/>
                  </a:solidFill>
                </a:endParaRPr>
              </a:p>
            </p:txBody>
          </p:sp>
        </p:grpSp>
      </p:gr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8" name="Group 127"/>
          <p:cNvGrpSpPr/>
          <p:nvPr/>
        </p:nvGrpSpPr>
        <p:grpSpPr>
          <a:xfrm>
            <a:off x="467544" y="1259888"/>
            <a:ext cx="756084" cy="1084023"/>
            <a:chOff x="467544" y="548680"/>
            <a:chExt cx="756084" cy="1084023"/>
          </a:xfrm>
        </p:grpSpPr>
        <p:grpSp>
          <p:nvGrpSpPr>
            <p:cNvPr id="2" name="Group 12"/>
            <p:cNvGrpSpPr/>
            <p:nvPr/>
          </p:nvGrpSpPr>
          <p:grpSpPr>
            <a:xfrm>
              <a:off x="467544" y="899847"/>
              <a:ext cx="756084" cy="732856"/>
              <a:chOff x="971600" y="2457404"/>
              <a:chExt cx="3024336" cy="2931423"/>
            </a:xfrm>
            <a:solidFill>
              <a:srgbClr val="FF00FF"/>
            </a:solidFill>
          </p:grpSpPr>
          <p:sp>
            <p:nvSpPr>
              <p:cNvPr id="14" name="Rectangle 13"/>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Rectangle 15"/>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 name="Smiley Face 5"/>
            <p:cNvSpPr/>
            <p:nvPr/>
          </p:nvSpPr>
          <p:spPr>
            <a:xfrm>
              <a:off x="643964" y="548680"/>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Oval 6"/>
            <p:cNvSpPr/>
            <p:nvPr/>
          </p:nvSpPr>
          <p:spPr>
            <a:xfrm>
              <a:off x="694370"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155" name="Group 154"/>
          <p:cNvGrpSpPr/>
          <p:nvPr/>
        </p:nvGrpSpPr>
        <p:grpSpPr>
          <a:xfrm>
            <a:off x="1511660" y="1268761"/>
            <a:ext cx="756084" cy="1084023"/>
            <a:chOff x="1511660" y="557553"/>
            <a:chExt cx="756084" cy="1084023"/>
          </a:xfrm>
        </p:grpSpPr>
        <p:grpSp>
          <p:nvGrpSpPr>
            <p:cNvPr id="3" name="Group 13"/>
            <p:cNvGrpSpPr/>
            <p:nvPr/>
          </p:nvGrpSpPr>
          <p:grpSpPr>
            <a:xfrm>
              <a:off x="1511660" y="908720"/>
              <a:ext cx="756084" cy="732856"/>
              <a:chOff x="971600" y="2457404"/>
              <a:chExt cx="3024336" cy="2931423"/>
            </a:xfrm>
            <a:solidFill>
              <a:srgbClr val="0070C0"/>
            </a:solidFill>
          </p:grpSpPr>
          <p:sp>
            <p:nvSpPr>
              <p:cNvPr id="11"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Rectangle 12"/>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9" name="Smiley Face 8"/>
            <p:cNvSpPr/>
            <p:nvPr/>
          </p:nvSpPr>
          <p:spPr>
            <a:xfrm>
              <a:off x="1688080"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Oval 9"/>
            <p:cNvSpPr/>
            <p:nvPr/>
          </p:nvSpPr>
          <p:spPr>
            <a:xfrm>
              <a:off x="1738486"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56" name="Group 155"/>
          <p:cNvGrpSpPr/>
          <p:nvPr/>
        </p:nvGrpSpPr>
        <p:grpSpPr>
          <a:xfrm>
            <a:off x="2375756" y="1259888"/>
            <a:ext cx="756084" cy="1084023"/>
            <a:chOff x="2375756" y="548680"/>
            <a:chExt cx="756084" cy="1084023"/>
          </a:xfrm>
        </p:grpSpPr>
        <p:grpSp>
          <p:nvGrpSpPr>
            <p:cNvPr id="4" name="Group 12"/>
            <p:cNvGrpSpPr/>
            <p:nvPr/>
          </p:nvGrpSpPr>
          <p:grpSpPr>
            <a:xfrm>
              <a:off x="2375756" y="899847"/>
              <a:ext cx="756084" cy="732856"/>
              <a:chOff x="971600" y="2457404"/>
              <a:chExt cx="3024336" cy="2931423"/>
            </a:xfrm>
          </p:grpSpPr>
          <p:sp>
            <p:nvSpPr>
              <p:cNvPr id="27" name="Rectangle 26"/>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8"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9" name="Rectangle 28"/>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9" name="Smiley Face 18"/>
            <p:cNvSpPr/>
            <p:nvPr/>
          </p:nvSpPr>
          <p:spPr>
            <a:xfrm>
              <a:off x="2552176"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Oval 19"/>
            <p:cNvSpPr/>
            <p:nvPr/>
          </p:nvSpPr>
          <p:spPr>
            <a:xfrm>
              <a:off x="2602582"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162" name="Group 161"/>
          <p:cNvGrpSpPr/>
          <p:nvPr/>
        </p:nvGrpSpPr>
        <p:grpSpPr>
          <a:xfrm>
            <a:off x="3419872" y="1268761"/>
            <a:ext cx="756084" cy="1084023"/>
            <a:chOff x="3419872" y="557553"/>
            <a:chExt cx="756084" cy="1084023"/>
          </a:xfrm>
        </p:grpSpPr>
        <p:grpSp>
          <p:nvGrpSpPr>
            <p:cNvPr id="5" name="Group 13"/>
            <p:cNvGrpSpPr/>
            <p:nvPr/>
          </p:nvGrpSpPr>
          <p:grpSpPr>
            <a:xfrm>
              <a:off x="3419872" y="908720"/>
              <a:ext cx="756084" cy="732856"/>
              <a:chOff x="971600" y="2457404"/>
              <a:chExt cx="3024336" cy="2931423"/>
            </a:xfrm>
            <a:solidFill>
              <a:srgbClr val="00B050"/>
            </a:solidFill>
          </p:grpSpPr>
          <p:sp>
            <p:nvSpPr>
              <p:cNvPr id="24"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Rectangle 24"/>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Rectangle 25"/>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2" name="Smiley Face 21"/>
            <p:cNvSpPr/>
            <p:nvPr/>
          </p:nvSpPr>
          <p:spPr>
            <a:xfrm>
              <a:off x="3596292"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Oval 22"/>
            <p:cNvSpPr/>
            <p:nvPr/>
          </p:nvSpPr>
          <p:spPr>
            <a:xfrm>
              <a:off x="3646698"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0</a:t>
              </a:r>
              <a:endParaRPr lang="en-GB" dirty="0">
                <a:solidFill>
                  <a:schemeClr val="tx1"/>
                </a:solidFill>
              </a:endParaRPr>
            </a:p>
          </p:txBody>
        </p:sp>
      </p:grpSp>
      <p:grpSp>
        <p:nvGrpSpPr>
          <p:cNvPr id="177" name="Group 176"/>
          <p:cNvGrpSpPr/>
          <p:nvPr/>
        </p:nvGrpSpPr>
        <p:grpSpPr>
          <a:xfrm>
            <a:off x="467544" y="2484024"/>
            <a:ext cx="756084" cy="1084023"/>
            <a:chOff x="467544" y="1772816"/>
            <a:chExt cx="756084" cy="1084023"/>
          </a:xfrm>
        </p:grpSpPr>
        <p:grpSp>
          <p:nvGrpSpPr>
            <p:cNvPr id="8" name="Group 12"/>
            <p:cNvGrpSpPr/>
            <p:nvPr/>
          </p:nvGrpSpPr>
          <p:grpSpPr>
            <a:xfrm>
              <a:off x="467544" y="2123983"/>
              <a:ext cx="756084" cy="732856"/>
              <a:chOff x="971600" y="2457404"/>
              <a:chExt cx="3024336" cy="2931423"/>
            </a:xfrm>
            <a:solidFill>
              <a:srgbClr val="0070C0"/>
            </a:solidFill>
          </p:grpSpPr>
          <p:sp>
            <p:nvSpPr>
              <p:cNvPr id="40" name="Rectangle 39"/>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1"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2" name="Rectangle 41"/>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32" name="Smiley Face 31"/>
            <p:cNvSpPr/>
            <p:nvPr/>
          </p:nvSpPr>
          <p:spPr>
            <a:xfrm>
              <a:off x="643964"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 name="Oval 32"/>
            <p:cNvSpPr/>
            <p:nvPr/>
          </p:nvSpPr>
          <p:spPr>
            <a:xfrm>
              <a:off x="694370"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05" name="Group 204"/>
          <p:cNvGrpSpPr/>
          <p:nvPr/>
        </p:nvGrpSpPr>
        <p:grpSpPr>
          <a:xfrm>
            <a:off x="1511660" y="2492897"/>
            <a:ext cx="756084" cy="1084023"/>
            <a:chOff x="1511660" y="1781689"/>
            <a:chExt cx="756084" cy="1084023"/>
          </a:xfrm>
        </p:grpSpPr>
        <p:grpSp>
          <p:nvGrpSpPr>
            <p:cNvPr id="17" name="Group 13"/>
            <p:cNvGrpSpPr/>
            <p:nvPr/>
          </p:nvGrpSpPr>
          <p:grpSpPr>
            <a:xfrm>
              <a:off x="1511660" y="2132856"/>
              <a:ext cx="756084" cy="732856"/>
              <a:chOff x="971600" y="2457404"/>
              <a:chExt cx="3024336" cy="2931423"/>
            </a:xfrm>
            <a:solidFill>
              <a:srgbClr val="0070C0"/>
            </a:solidFill>
          </p:grpSpPr>
          <p:sp>
            <p:nvSpPr>
              <p:cNvPr id="37" name="Rectangle 36"/>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Rectangle 37"/>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9" name="Rectangle 38"/>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35" name="Smiley Face 34"/>
            <p:cNvSpPr/>
            <p:nvPr/>
          </p:nvSpPr>
          <p:spPr>
            <a:xfrm>
              <a:off x="1688080"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6" name="Oval 35"/>
            <p:cNvSpPr/>
            <p:nvPr/>
          </p:nvSpPr>
          <p:spPr>
            <a:xfrm>
              <a:off x="1738486"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06" name="Group 205"/>
          <p:cNvGrpSpPr/>
          <p:nvPr/>
        </p:nvGrpSpPr>
        <p:grpSpPr>
          <a:xfrm>
            <a:off x="2375756" y="2484024"/>
            <a:ext cx="756084" cy="1084023"/>
            <a:chOff x="2375756" y="1772816"/>
            <a:chExt cx="756084" cy="1084023"/>
          </a:xfrm>
        </p:grpSpPr>
        <p:grpSp>
          <p:nvGrpSpPr>
            <p:cNvPr id="18" name="Group 12"/>
            <p:cNvGrpSpPr/>
            <p:nvPr/>
          </p:nvGrpSpPr>
          <p:grpSpPr>
            <a:xfrm>
              <a:off x="2375756" y="2123983"/>
              <a:ext cx="756084" cy="732856"/>
              <a:chOff x="971600" y="2457404"/>
              <a:chExt cx="3024336" cy="2931423"/>
            </a:xfrm>
          </p:grpSpPr>
          <p:sp>
            <p:nvSpPr>
              <p:cNvPr id="53" name="Rectangle 52"/>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4"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5" name="Rectangle 54"/>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5" name="Smiley Face 44"/>
            <p:cNvSpPr/>
            <p:nvPr/>
          </p:nvSpPr>
          <p:spPr>
            <a:xfrm>
              <a:off x="2552176"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6" name="Oval 45"/>
            <p:cNvSpPr/>
            <p:nvPr/>
          </p:nvSpPr>
          <p:spPr>
            <a:xfrm>
              <a:off x="2602582"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07" name="Group 206"/>
          <p:cNvGrpSpPr/>
          <p:nvPr/>
        </p:nvGrpSpPr>
        <p:grpSpPr>
          <a:xfrm>
            <a:off x="3419872" y="2492897"/>
            <a:ext cx="756084" cy="1084023"/>
            <a:chOff x="3419872" y="1781689"/>
            <a:chExt cx="756084" cy="1084023"/>
          </a:xfrm>
        </p:grpSpPr>
        <p:grpSp>
          <p:nvGrpSpPr>
            <p:cNvPr id="21" name="Group 13"/>
            <p:cNvGrpSpPr/>
            <p:nvPr/>
          </p:nvGrpSpPr>
          <p:grpSpPr>
            <a:xfrm>
              <a:off x="3419872" y="2132856"/>
              <a:ext cx="756084" cy="732856"/>
              <a:chOff x="971600" y="2457404"/>
              <a:chExt cx="3024336" cy="2931423"/>
            </a:xfrm>
            <a:solidFill>
              <a:srgbClr val="00B050"/>
            </a:solidFill>
          </p:grpSpPr>
          <p:sp>
            <p:nvSpPr>
              <p:cNvPr id="50" name="Rectangle 49"/>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1" name="Rectangle 50"/>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2" name="Rectangle 51"/>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8" name="Smiley Face 47"/>
            <p:cNvSpPr/>
            <p:nvPr/>
          </p:nvSpPr>
          <p:spPr>
            <a:xfrm>
              <a:off x="3596292"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9" name="Oval 48"/>
            <p:cNvSpPr/>
            <p:nvPr/>
          </p:nvSpPr>
          <p:spPr>
            <a:xfrm>
              <a:off x="3646698"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12" name="Group 211"/>
          <p:cNvGrpSpPr/>
          <p:nvPr/>
        </p:nvGrpSpPr>
        <p:grpSpPr>
          <a:xfrm>
            <a:off x="467544" y="4068200"/>
            <a:ext cx="756084" cy="1084023"/>
            <a:chOff x="467544" y="3356992"/>
            <a:chExt cx="756084" cy="1084023"/>
          </a:xfrm>
        </p:grpSpPr>
        <p:grpSp>
          <p:nvGrpSpPr>
            <p:cNvPr id="30" name="Group 12"/>
            <p:cNvGrpSpPr/>
            <p:nvPr/>
          </p:nvGrpSpPr>
          <p:grpSpPr>
            <a:xfrm>
              <a:off x="467544" y="3708159"/>
              <a:ext cx="756084" cy="732856"/>
              <a:chOff x="971600" y="2457404"/>
              <a:chExt cx="3024336" cy="2931423"/>
            </a:xfrm>
            <a:solidFill>
              <a:srgbClr val="00B050"/>
            </a:solidFill>
          </p:grpSpPr>
          <p:sp>
            <p:nvSpPr>
              <p:cNvPr id="103" name="Rectangle 102"/>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4" name="Rectangle 5"/>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5" name="Rectangle 15"/>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59" name="Smiley Face 58"/>
            <p:cNvSpPr/>
            <p:nvPr/>
          </p:nvSpPr>
          <p:spPr>
            <a:xfrm>
              <a:off x="643964" y="3356992"/>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0" name="Oval 59"/>
            <p:cNvSpPr/>
            <p:nvPr/>
          </p:nvSpPr>
          <p:spPr>
            <a:xfrm>
              <a:off x="694370" y="3762185"/>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3" name="Group 212"/>
          <p:cNvGrpSpPr/>
          <p:nvPr/>
        </p:nvGrpSpPr>
        <p:grpSpPr>
          <a:xfrm>
            <a:off x="1511660" y="4077073"/>
            <a:ext cx="756084" cy="1084023"/>
            <a:chOff x="1511660" y="3365865"/>
            <a:chExt cx="756084" cy="1084023"/>
          </a:xfrm>
        </p:grpSpPr>
        <p:grpSp>
          <p:nvGrpSpPr>
            <p:cNvPr id="31" name="Group 13"/>
            <p:cNvGrpSpPr/>
            <p:nvPr/>
          </p:nvGrpSpPr>
          <p:grpSpPr>
            <a:xfrm>
              <a:off x="1511660" y="3717032"/>
              <a:ext cx="756084" cy="732856"/>
              <a:chOff x="971600" y="2457404"/>
              <a:chExt cx="3024336" cy="2931423"/>
            </a:xfrm>
            <a:solidFill>
              <a:srgbClr val="0070C0"/>
            </a:solidFill>
          </p:grpSpPr>
          <p:sp>
            <p:nvSpPr>
              <p:cNvPr id="100"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1"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2" name="Rectangle 101"/>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2" name="Smiley Face 61"/>
            <p:cNvSpPr/>
            <p:nvPr/>
          </p:nvSpPr>
          <p:spPr>
            <a:xfrm>
              <a:off x="1688080" y="3365865"/>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3" name="Oval 62"/>
            <p:cNvSpPr/>
            <p:nvPr/>
          </p:nvSpPr>
          <p:spPr>
            <a:xfrm>
              <a:off x="1738486" y="3771058"/>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4" name="Group 213"/>
          <p:cNvGrpSpPr/>
          <p:nvPr/>
        </p:nvGrpSpPr>
        <p:grpSpPr>
          <a:xfrm>
            <a:off x="2375756" y="4068200"/>
            <a:ext cx="756084" cy="1084023"/>
            <a:chOff x="2375756" y="3356992"/>
            <a:chExt cx="756084" cy="1084023"/>
          </a:xfrm>
        </p:grpSpPr>
        <p:grpSp>
          <p:nvGrpSpPr>
            <p:cNvPr id="34" name="Group 12"/>
            <p:cNvGrpSpPr/>
            <p:nvPr/>
          </p:nvGrpSpPr>
          <p:grpSpPr>
            <a:xfrm>
              <a:off x="2375756" y="3708159"/>
              <a:ext cx="756084" cy="732856"/>
              <a:chOff x="971600" y="2457404"/>
              <a:chExt cx="3024336" cy="2931423"/>
            </a:xfrm>
          </p:grpSpPr>
          <p:sp>
            <p:nvSpPr>
              <p:cNvPr id="97" name="Rectangle 96"/>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8"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9" name="Rectangle 98"/>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5" name="Smiley Face 64"/>
            <p:cNvSpPr/>
            <p:nvPr/>
          </p:nvSpPr>
          <p:spPr>
            <a:xfrm>
              <a:off x="2552176" y="3356992"/>
              <a:ext cx="378042" cy="378180"/>
            </a:xfrm>
            <a:prstGeom prst="smileyFac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 name="Oval 65"/>
            <p:cNvSpPr/>
            <p:nvPr/>
          </p:nvSpPr>
          <p:spPr>
            <a:xfrm>
              <a:off x="2602582" y="3762185"/>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15" name="Group 214"/>
          <p:cNvGrpSpPr/>
          <p:nvPr/>
        </p:nvGrpSpPr>
        <p:grpSpPr>
          <a:xfrm>
            <a:off x="3419872" y="4077073"/>
            <a:ext cx="756084" cy="1084023"/>
            <a:chOff x="3419872" y="3365865"/>
            <a:chExt cx="756084" cy="1084023"/>
          </a:xfrm>
        </p:grpSpPr>
        <p:grpSp>
          <p:nvGrpSpPr>
            <p:cNvPr id="43" name="Group 13"/>
            <p:cNvGrpSpPr/>
            <p:nvPr/>
          </p:nvGrpSpPr>
          <p:grpSpPr>
            <a:xfrm>
              <a:off x="3419872" y="3717032"/>
              <a:ext cx="756084" cy="732856"/>
              <a:chOff x="971600" y="2457404"/>
              <a:chExt cx="3024336" cy="2931423"/>
            </a:xfrm>
            <a:solidFill>
              <a:srgbClr val="00B050"/>
            </a:solidFill>
          </p:grpSpPr>
          <p:sp>
            <p:nvSpPr>
              <p:cNvPr id="94"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5" name="Rectangle 94"/>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6" name="Rectangle 95"/>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8" name="Smiley Face 67"/>
            <p:cNvSpPr/>
            <p:nvPr/>
          </p:nvSpPr>
          <p:spPr>
            <a:xfrm>
              <a:off x="3596292" y="3365865"/>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9" name="Oval 68"/>
            <p:cNvSpPr/>
            <p:nvPr/>
          </p:nvSpPr>
          <p:spPr>
            <a:xfrm>
              <a:off x="3646698" y="3771058"/>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20" name="Group 219"/>
          <p:cNvGrpSpPr/>
          <p:nvPr/>
        </p:nvGrpSpPr>
        <p:grpSpPr>
          <a:xfrm>
            <a:off x="467544" y="5292336"/>
            <a:ext cx="756084" cy="1084023"/>
            <a:chOff x="467544" y="4581128"/>
            <a:chExt cx="756084" cy="1084023"/>
          </a:xfrm>
        </p:grpSpPr>
        <p:grpSp>
          <p:nvGrpSpPr>
            <p:cNvPr id="44" name="Group 12"/>
            <p:cNvGrpSpPr/>
            <p:nvPr/>
          </p:nvGrpSpPr>
          <p:grpSpPr>
            <a:xfrm>
              <a:off x="467544" y="4932295"/>
              <a:ext cx="756084" cy="732856"/>
              <a:chOff x="971600" y="2457404"/>
              <a:chExt cx="3024336" cy="2931423"/>
            </a:xfrm>
            <a:solidFill>
              <a:srgbClr val="FF00FF"/>
            </a:solidFill>
          </p:grpSpPr>
          <p:sp>
            <p:nvSpPr>
              <p:cNvPr id="91" name="Rectangle 90"/>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2"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3" name="Rectangle 92"/>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71" name="Smiley Face 70"/>
            <p:cNvSpPr/>
            <p:nvPr/>
          </p:nvSpPr>
          <p:spPr>
            <a:xfrm>
              <a:off x="643964" y="4581128"/>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2" name="Oval 71"/>
            <p:cNvSpPr/>
            <p:nvPr/>
          </p:nvSpPr>
          <p:spPr>
            <a:xfrm>
              <a:off x="694370" y="4986321"/>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0</a:t>
              </a:r>
              <a:endParaRPr lang="en-GB" dirty="0">
                <a:solidFill>
                  <a:schemeClr val="tx1"/>
                </a:solidFill>
              </a:endParaRPr>
            </a:p>
          </p:txBody>
        </p:sp>
      </p:grpSp>
      <p:grpSp>
        <p:nvGrpSpPr>
          <p:cNvPr id="221" name="Group 220"/>
          <p:cNvGrpSpPr/>
          <p:nvPr/>
        </p:nvGrpSpPr>
        <p:grpSpPr>
          <a:xfrm>
            <a:off x="1511660" y="5301209"/>
            <a:ext cx="756084" cy="1084023"/>
            <a:chOff x="1511660" y="4590001"/>
            <a:chExt cx="756084" cy="1084023"/>
          </a:xfrm>
        </p:grpSpPr>
        <p:grpSp>
          <p:nvGrpSpPr>
            <p:cNvPr id="47" name="Group 13"/>
            <p:cNvGrpSpPr/>
            <p:nvPr/>
          </p:nvGrpSpPr>
          <p:grpSpPr>
            <a:xfrm>
              <a:off x="1511660" y="4941168"/>
              <a:ext cx="756084" cy="732856"/>
              <a:chOff x="971600" y="2457404"/>
              <a:chExt cx="3024336" cy="2931423"/>
            </a:xfrm>
            <a:solidFill>
              <a:srgbClr val="0070C0"/>
            </a:solidFill>
          </p:grpSpPr>
          <p:sp>
            <p:nvSpPr>
              <p:cNvPr id="88" name="Rectangle 87"/>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9" name="Rectangle 88"/>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0" name="Rectangle 89"/>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74" name="Smiley Face 73"/>
            <p:cNvSpPr/>
            <p:nvPr/>
          </p:nvSpPr>
          <p:spPr>
            <a:xfrm>
              <a:off x="1688080" y="4590001"/>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5" name="Oval 74"/>
            <p:cNvSpPr/>
            <p:nvPr/>
          </p:nvSpPr>
          <p:spPr>
            <a:xfrm>
              <a:off x="1738486" y="4995194"/>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22" name="Group 221"/>
          <p:cNvGrpSpPr/>
          <p:nvPr/>
        </p:nvGrpSpPr>
        <p:grpSpPr>
          <a:xfrm>
            <a:off x="2375756" y="5292336"/>
            <a:ext cx="756084" cy="1084023"/>
            <a:chOff x="2375756" y="4581128"/>
            <a:chExt cx="756084" cy="1084023"/>
          </a:xfrm>
        </p:grpSpPr>
        <p:grpSp>
          <p:nvGrpSpPr>
            <p:cNvPr id="56" name="Group 12"/>
            <p:cNvGrpSpPr/>
            <p:nvPr/>
          </p:nvGrpSpPr>
          <p:grpSpPr>
            <a:xfrm>
              <a:off x="2375756" y="4932295"/>
              <a:ext cx="756084" cy="732856"/>
              <a:chOff x="971600" y="2457404"/>
              <a:chExt cx="3024336" cy="2931423"/>
            </a:xfrm>
            <a:solidFill>
              <a:srgbClr val="00B050"/>
            </a:solidFill>
          </p:grpSpPr>
          <p:sp>
            <p:nvSpPr>
              <p:cNvPr id="85" name="Rectangle 84"/>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6" name="Rectangle 5"/>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7" name="Rectangle 86"/>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77" name="Smiley Face 76"/>
            <p:cNvSpPr/>
            <p:nvPr/>
          </p:nvSpPr>
          <p:spPr>
            <a:xfrm>
              <a:off x="2552176" y="4581128"/>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8" name="Oval 77"/>
            <p:cNvSpPr/>
            <p:nvPr/>
          </p:nvSpPr>
          <p:spPr>
            <a:xfrm>
              <a:off x="2602582" y="4986321"/>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23" name="Group 222"/>
          <p:cNvGrpSpPr/>
          <p:nvPr/>
        </p:nvGrpSpPr>
        <p:grpSpPr>
          <a:xfrm>
            <a:off x="3419872" y="5301209"/>
            <a:ext cx="756084" cy="1084023"/>
            <a:chOff x="3419872" y="4590001"/>
            <a:chExt cx="756084" cy="1084023"/>
          </a:xfrm>
        </p:grpSpPr>
        <p:grpSp>
          <p:nvGrpSpPr>
            <p:cNvPr id="57" name="Group 13"/>
            <p:cNvGrpSpPr/>
            <p:nvPr/>
          </p:nvGrpSpPr>
          <p:grpSpPr>
            <a:xfrm>
              <a:off x="3419872" y="4941168"/>
              <a:ext cx="756084" cy="732856"/>
              <a:chOff x="971600" y="2457404"/>
              <a:chExt cx="3024336" cy="2931423"/>
            </a:xfrm>
            <a:solidFill>
              <a:srgbClr val="00B050"/>
            </a:solidFill>
          </p:grpSpPr>
          <p:sp>
            <p:nvSpPr>
              <p:cNvPr id="82" name="Rectangle 81"/>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3" name="Rectangle 82"/>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4" name="Rectangle 83"/>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80" name="Smiley Face 79"/>
            <p:cNvSpPr/>
            <p:nvPr/>
          </p:nvSpPr>
          <p:spPr>
            <a:xfrm>
              <a:off x="3596292" y="4590001"/>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1" name="Oval 80"/>
            <p:cNvSpPr/>
            <p:nvPr/>
          </p:nvSpPr>
          <p:spPr>
            <a:xfrm>
              <a:off x="3646698" y="4995194"/>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165" name="Group 164"/>
          <p:cNvGrpSpPr/>
          <p:nvPr/>
        </p:nvGrpSpPr>
        <p:grpSpPr>
          <a:xfrm>
            <a:off x="4644008" y="1259888"/>
            <a:ext cx="756084" cy="1084023"/>
            <a:chOff x="4644008" y="548680"/>
            <a:chExt cx="756084" cy="1084023"/>
          </a:xfrm>
        </p:grpSpPr>
        <p:grpSp>
          <p:nvGrpSpPr>
            <p:cNvPr id="58" name="Group 12"/>
            <p:cNvGrpSpPr/>
            <p:nvPr/>
          </p:nvGrpSpPr>
          <p:grpSpPr>
            <a:xfrm>
              <a:off x="4644008" y="899847"/>
              <a:ext cx="756084" cy="732856"/>
              <a:chOff x="971600" y="2457404"/>
              <a:chExt cx="3024336" cy="2931423"/>
            </a:xfrm>
            <a:solidFill>
              <a:srgbClr val="FF00FF"/>
            </a:solidFill>
          </p:grpSpPr>
          <p:sp>
            <p:nvSpPr>
              <p:cNvPr id="152" name="Rectangle 151"/>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3"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4" name="Rectangle 15"/>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08" name="Smiley Face 107"/>
            <p:cNvSpPr/>
            <p:nvPr/>
          </p:nvSpPr>
          <p:spPr>
            <a:xfrm>
              <a:off x="4820428" y="548680"/>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9" name="Oval 108"/>
            <p:cNvSpPr/>
            <p:nvPr/>
          </p:nvSpPr>
          <p:spPr>
            <a:xfrm>
              <a:off x="4870834"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GB" dirty="0">
                <a:solidFill>
                  <a:schemeClr val="tx1"/>
                </a:solidFill>
              </a:endParaRPr>
            </a:p>
          </p:txBody>
        </p:sp>
      </p:grpSp>
      <p:grpSp>
        <p:nvGrpSpPr>
          <p:cNvPr id="168" name="Group 167"/>
          <p:cNvGrpSpPr/>
          <p:nvPr/>
        </p:nvGrpSpPr>
        <p:grpSpPr>
          <a:xfrm>
            <a:off x="5688124" y="1268761"/>
            <a:ext cx="756084" cy="1084023"/>
            <a:chOff x="5688124" y="557553"/>
            <a:chExt cx="756084" cy="1084023"/>
          </a:xfrm>
        </p:grpSpPr>
        <p:grpSp>
          <p:nvGrpSpPr>
            <p:cNvPr id="61" name="Group 13"/>
            <p:cNvGrpSpPr/>
            <p:nvPr/>
          </p:nvGrpSpPr>
          <p:grpSpPr>
            <a:xfrm>
              <a:off x="5688124" y="908720"/>
              <a:ext cx="756084" cy="732856"/>
              <a:chOff x="971600" y="2457404"/>
              <a:chExt cx="3024336" cy="2931423"/>
            </a:xfrm>
            <a:solidFill>
              <a:srgbClr val="0070C0"/>
            </a:solidFill>
          </p:grpSpPr>
          <p:sp>
            <p:nvSpPr>
              <p:cNvPr id="149"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0"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1" name="Rectangle 150"/>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11" name="Smiley Face 110"/>
            <p:cNvSpPr/>
            <p:nvPr/>
          </p:nvSpPr>
          <p:spPr>
            <a:xfrm>
              <a:off x="5864544"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2" name="Oval 111"/>
            <p:cNvSpPr/>
            <p:nvPr/>
          </p:nvSpPr>
          <p:spPr>
            <a:xfrm>
              <a:off x="5914950"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71" name="Group 170"/>
          <p:cNvGrpSpPr/>
          <p:nvPr/>
        </p:nvGrpSpPr>
        <p:grpSpPr>
          <a:xfrm>
            <a:off x="6552220" y="1259888"/>
            <a:ext cx="756084" cy="1084023"/>
            <a:chOff x="6552220" y="548680"/>
            <a:chExt cx="756084" cy="1084023"/>
          </a:xfrm>
        </p:grpSpPr>
        <p:grpSp>
          <p:nvGrpSpPr>
            <p:cNvPr id="64" name="Group 12"/>
            <p:cNvGrpSpPr/>
            <p:nvPr/>
          </p:nvGrpSpPr>
          <p:grpSpPr>
            <a:xfrm>
              <a:off x="6552220" y="899847"/>
              <a:ext cx="756084" cy="732856"/>
              <a:chOff x="971600" y="2457404"/>
              <a:chExt cx="3024336" cy="2931423"/>
            </a:xfrm>
          </p:grpSpPr>
          <p:sp>
            <p:nvSpPr>
              <p:cNvPr id="146" name="Rectangle 145"/>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7"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8" name="Rectangle 147"/>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14" name="Smiley Face 113"/>
            <p:cNvSpPr/>
            <p:nvPr/>
          </p:nvSpPr>
          <p:spPr>
            <a:xfrm>
              <a:off x="6728640"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5" name="Oval 114"/>
            <p:cNvSpPr/>
            <p:nvPr/>
          </p:nvSpPr>
          <p:spPr>
            <a:xfrm>
              <a:off x="6779046"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174" name="Group 173"/>
          <p:cNvGrpSpPr/>
          <p:nvPr/>
        </p:nvGrpSpPr>
        <p:grpSpPr>
          <a:xfrm>
            <a:off x="7596336" y="1268761"/>
            <a:ext cx="756084" cy="1084023"/>
            <a:chOff x="7596336" y="557553"/>
            <a:chExt cx="756084" cy="1084023"/>
          </a:xfrm>
        </p:grpSpPr>
        <p:grpSp>
          <p:nvGrpSpPr>
            <p:cNvPr id="67" name="Group 13"/>
            <p:cNvGrpSpPr/>
            <p:nvPr/>
          </p:nvGrpSpPr>
          <p:grpSpPr>
            <a:xfrm>
              <a:off x="7596336" y="908720"/>
              <a:ext cx="756084" cy="732856"/>
              <a:chOff x="971600" y="2457404"/>
              <a:chExt cx="3024336" cy="2931423"/>
            </a:xfrm>
            <a:solidFill>
              <a:srgbClr val="00B050"/>
            </a:solidFill>
          </p:grpSpPr>
          <p:sp>
            <p:nvSpPr>
              <p:cNvPr id="143"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4" name="Rectangle 143"/>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5" name="Rectangle 144"/>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17" name="Smiley Face 116"/>
            <p:cNvSpPr/>
            <p:nvPr/>
          </p:nvSpPr>
          <p:spPr>
            <a:xfrm>
              <a:off x="7772756"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8" name="Oval 117"/>
            <p:cNvSpPr/>
            <p:nvPr/>
          </p:nvSpPr>
          <p:spPr>
            <a:xfrm>
              <a:off x="7823162"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08" name="Group 207"/>
          <p:cNvGrpSpPr/>
          <p:nvPr/>
        </p:nvGrpSpPr>
        <p:grpSpPr>
          <a:xfrm>
            <a:off x="4644008" y="2484024"/>
            <a:ext cx="756084" cy="1084023"/>
            <a:chOff x="4644008" y="1772816"/>
            <a:chExt cx="756084" cy="1084023"/>
          </a:xfrm>
        </p:grpSpPr>
        <p:grpSp>
          <p:nvGrpSpPr>
            <p:cNvPr id="70" name="Group 12"/>
            <p:cNvGrpSpPr/>
            <p:nvPr/>
          </p:nvGrpSpPr>
          <p:grpSpPr>
            <a:xfrm>
              <a:off x="4644008" y="2123983"/>
              <a:ext cx="756084" cy="732856"/>
              <a:chOff x="971600" y="2457404"/>
              <a:chExt cx="3024336" cy="2931423"/>
            </a:xfrm>
            <a:solidFill>
              <a:srgbClr val="0070C0"/>
            </a:solidFill>
          </p:grpSpPr>
          <p:sp>
            <p:nvSpPr>
              <p:cNvPr id="140" name="Rectangle 139"/>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1"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2" name="Rectangle 141"/>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0" name="Smiley Face 119"/>
            <p:cNvSpPr/>
            <p:nvPr/>
          </p:nvSpPr>
          <p:spPr>
            <a:xfrm>
              <a:off x="4820428"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1" name="Oval 120"/>
            <p:cNvSpPr/>
            <p:nvPr/>
          </p:nvSpPr>
          <p:spPr>
            <a:xfrm>
              <a:off x="4870834"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GB" dirty="0">
                <a:solidFill>
                  <a:schemeClr val="tx1"/>
                </a:solidFill>
              </a:endParaRPr>
            </a:p>
          </p:txBody>
        </p:sp>
      </p:grpSp>
      <p:grpSp>
        <p:nvGrpSpPr>
          <p:cNvPr id="209" name="Group 208"/>
          <p:cNvGrpSpPr/>
          <p:nvPr/>
        </p:nvGrpSpPr>
        <p:grpSpPr>
          <a:xfrm>
            <a:off x="5688124" y="2492897"/>
            <a:ext cx="756084" cy="1084023"/>
            <a:chOff x="5688124" y="1781689"/>
            <a:chExt cx="756084" cy="1084023"/>
          </a:xfrm>
        </p:grpSpPr>
        <p:grpSp>
          <p:nvGrpSpPr>
            <p:cNvPr id="73" name="Group 13"/>
            <p:cNvGrpSpPr/>
            <p:nvPr/>
          </p:nvGrpSpPr>
          <p:grpSpPr>
            <a:xfrm>
              <a:off x="5688124" y="2132856"/>
              <a:ext cx="756084" cy="732856"/>
              <a:chOff x="971600" y="2457404"/>
              <a:chExt cx="3024336" cy="2931423"/>
            </a:xfrm>
            <a:solidFill>
              <a:srgbClr val="0070C0"/>
            </a:solidFill>
          </p:grpSpPr>
          <p:sp>
            <p:nvSpPr>
              <p:cNvPr id="137" name="Rectangle 136"/>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8" name="Rectangle 137"/>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9" name="Rectangle 138"/>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3" name="Smiley Face 122"/>
            <p:cNvSpPr/>
            <p:nvPr/>
          </p:nvSpPr>
          <p:spPr>
            <a:xfrm>
              <a:off x="5864544" y="1781689"/>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4" name="Oval 123"/>
            <p:cNvSpPr/>
            <p:nvPr/>
          </p:nvSpPr>
          <p:spPr>
            <a:xfrm>
              <a:off x="5914950"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8</a:t>
              </a:r>
              <a:endParaRPr lang="en-GB" dirty="0">
                <a:solidFill>
                  <a:schemeClr val="tx1"/>
                </a:solidFill>
              </a:endParaRPr>
            </a:p>
          </p:txBody>
        </p:sp>
      </p:grpSp>
      <p:grpSp>
        <p:nvGrpSpPr>
          <p:cNvPr id="210" name="Group 209"/>
          <p:cNvGrpSpPr/>
          <p:nvPr/>
        </p:nvGrpSpPr>
        <p:grpSpPr>
          <a:xfrm>
            <a:off x="6552220" y="2484024"/>
            <a:ext cx="756084" cy="1084023"/>
            <a:chOff x="6552220" y="1772816"/>
            <a:chExt cx="756084" cy="1084023"/>
          </a:xfrm>
        </p:grpSpPr>
        <p:grpSp>
          <p:nvGrpSpPr>
            <p:cNvPr id="76" name="Group 12"/>
            <p:cNvGrpSpPr/>
            <p:nvPr/>
          </p:nvGrpSpPr>
          <p:grpSpPr>
            <a:xfrm>
              <a:off x="6552220" y="2123983"/>
              <a:ext cx="756084" cy="732856"/>
              <a:chOff x="971600" y="2457404"/>
              <a:chExt cx="3024336" cy="2931423"/>
            </a:xfrm>
          </p:grpSpPr>
          <p:sp>
            <p:nvSpPr>
              <p:cNvPr id="134" name="Rectangle 133"/>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5"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6" name="Rectangle 135"/>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6" name="Smiley Face 125"/>
            <p:cNvSpPr/>
            <p:nvPr/>
          </p:nvSpPr>
          <p:spPr>
            <a:xfrm>
              <a:off x="6728640"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7" name="Oval 126"/>
            <p:cNvSpPr/>
            <p:nvPr/>
          </p:nvSpPr>
          <p:spPr>
            <a:xfrm>
              <a:off x="6779046"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1" name="Group 210"/>
          <p:cNvGrpSpPr/>
          <p:nvPr/>
        </p:nvGrpSpPr>
        <p:grpSpPr>
          <a:xfrm>
            <a:off x="7596336" y="2492897"/>
            <a:ext cx="756084" cy="1084023"/>
            <a:chOff x="7596336" y="1781689"/>
            <a:chExt cx="756084" cy="1084023"/>
          </a:xfrm>
        </p:grpSpPr>
        <p:grpSp>
          <p:nvGrpSpPr>
            <p:cNvPr id="79" name="Group 13"/>
            <p:cNvGrpSpPr/>
            <p:nvPr/>
          </p:nvGrpSpPr>
          <p:grpSpPr>
            <a:xfrm>
              <a:off x="7596336" y="2132856"/>
              <a:ext cx="756084" cy="732856"/>
              <a:chOff x="971600" y="2457404"/>
              <a:chExt cx="3024336" cy="2931423"/>
            </a:xfrm>
            <a:solidFill>
              <a:srgbClr val="00B050"/>
            </a:solidFill>
          </p:grpSpPr>
          <p:sp>
            <p:nvSpPr>
              <p:cNvPr id="131" name="Rectangle 130"/>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2" name="Rectangle 131"/>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3" name="Rectangle 132"/>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9" name="Smiley Face 128"/>
            <p:cNvSpPr/>
            <p:nvPr/>
          </p:nvSpPr>
          <p:spPr>
            <a:xfrm>
              <a:off x="7772756" y="1781689"/>
              <a:ext cx="378042" cy="378180"/>
            </a:xfrm>
            <a:prstGeom prst="smileyFac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0" name="Oval 129"/>
            <p:cNvSpPr/>
            <p:nvPr/>
          </p:nvSpPr>
          <p:spPr>
            <a:xfrm>
              <a:off x="7823162"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6" name="Group 215"/>
          <p:cNvGrpSpPr/>
          <p:nvPr/>
        </p:nvGrpSpPr>
        <p:grpSpPr>
          <a:xfrm>
            <a:off x="4644008" y="4068200"/>
            <a:ext cx="756084" cy="1084023"/>
            <a:chOff x="4644008" y="3356992"/>
            <a:chExt cx="756084" cy="1084023"/>
          </a:xfrm>
        </p:grpSpPr>
        <p:grpSp>
          <p:nvGrpSpPr>
            <p:cNvPr id="106" name="Group 12"/>
            <p:cNvGrpSpPr/>
            <p:nvPr/>
          </p:nvGrpSpPr>
          <p:grpSpPr>
            <a:xfrm>
              <a:off x="4644008" y="3708159"/>
              <a:ext cx="756084" cy="732856"/>
              <a:chOff x="971600" y="2457404"/>
              <a:chExt cx="3024336" cy="2931423"/>
            </a:xfrm>
            <a:solidFill>
              <a:srgbClr val="0070C0"/>
            </a:solidFill>
          </p:grpSpPr>
          <p:sp>
            <p:nvSpPr>
              <p:cNvPr id="201" name="Rectangle 20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2"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3" name="Rectangle 15"/>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57" name="Smiley Face 156"/>
            <p:cNvSpPr/>
            <p:nvPr/>
          </p:nvSpPr>
          <p:spPr>
            <a:xfrm>
              <a:off x="4820428" y="3356992"/>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8" name="Oval 157"/>
            <p:cNvSpPr/>
            <p:nvPr/>
          </p:nvSpPr>
          <p:spPr>
            <a:xfrm>
              <a:off x="4870834" y="3762185"/>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17" name="Group 216"/>
          <p:cNvGrpSpPr/>
          <p:nvPr/>
        </p:nvGrpSpPr>
        <p:grpSpPr>
          <a:xfrm>
            <a:off x="5688124" y="4077073"/>
            <a:ext cx="756084" cy="1084023"/>
            <a:chOff x="5688124" y="3365865"/>
            <a:chExt cx="756084" cy="1084023"/>
          </a:xfrm>
        </p:grpSpPr>
        <p:grpSp>
          <p:nvGrpSpPr>
            <p:cNvPr id="107" name="Group 13"/>
            <p:cNvGrpSpPr/>
            <p:nvPr/>
          </p:nvGrpSpPr>
          <p:grpSpPr>
            <a:xfrm>
              <a:off x="5688124" y="3717032"/>
              <a:ext cx="756084" cy="732856"/>
              <a:chOff x="971600" y="2457404"/>
              <a:chExt cx="3024336" cy="2931423"/>
            </a:xfrm>
            <a:solidFill>
              <a:srgbClr val="0070C0"/>
            </a:solidFill>
          </p:grpSpPr>
          <p:sp>
            <p:nvSpPr>
              <p:cNvPr id="198"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9"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0" name="Rectangle 199"/>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0" name="Smiley Face 159"/>
            <p:cNvSpPr/>
            <p:nvPr/>
          </p:nvSpPr>
          <p:spPr>
            <a:xfrm>
              <a:off x="5864544" y="3365865"/>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1" name="Oval 160"/>
            <p:cNvSpPr/>
            <p:nvPr/>
          </p:nvSpPr>
          <p:spPr>
            <a:xfrm>
              <a:off x="5914950" y="3771058"/>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18" name="Group 217"/>
          <p:cNvGrpSpPr/>
          <p:nvPr/>
        </p:nvGrpSpPr>
        <p:grpSpPr>
          <a:xfrm>
            <a:off x="6552220" y="4068200"/>
            <a:ext cx="756084" cy="1084023"/>
            <a:chOff x="6552220" y="3356992"/>
            <a:chExt cx="756084" cy="1084023"/>
          </a:xfrm>
        </p:grpSpPr>
        <p:grpSp>
          <p:nvGrpSpPr>
            <p:cNvPr id="110" name="Group 12"/>
            <p:cNvGrpSpPr/>
            <p:nvPr/>
          </p:nvGrpSpPr>
          <p:grpSpPr>
            <a:xfrm>
              <a:off x="6552220" y="3708159"/>
              <a:ext cx="756084" cy="732856"/>
              <a:chOff x="971600" y="2457404"/>
              <a:chExt cx="3024336" cy="2931423"/>
            </a:xfrm>
          </p:grpSpPr>
          <p:sp>
            <p:nvSpPr>
              <p:cNvPr id="195" name="Rectangle 194"/>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6"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7" name="Rectangle 196"/>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3" name="Smiley Face 162"/>
            <p:cNvSpPr/>
            <p:nvPr/>
          </p:nvSpPr>
          <p:spPr>
            <a:xfrm>
              <a:off x="6728640" y="3356992"/>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4" name="Oval 163"/>
            <p:cNvSpPr/>
            <p:nvPr/>
          </p:nvSpPr>
          <p:spPr>
            <a:xfrm>
              <a:off x="6779046" y="3762185"/>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19" name="Group 218"/>
          <p:cNvGrpSpPr/>
          <p:nvPr/>
        </p:nvGrpSpPr>
        <p:grpSpPr>
          <a:xfrm>
            <a:off x="7596336" y="4077073"/>
            <a:ext cx="756084" cy="1084023"/>
            <a:chOff x="7596336" y="3365865"/>
            <a:chExt cx="756084" cy="1084023"/>
          </a:xfrm>
        </p:grpSpPr>
        <p:grpSp>
          <p:nvGrpSpPr>
            <p:cNvPr id="113" name="Group 13"/>
            <p:cNvGrpSpPr/>
            <p:nvPr/>
          </p:nvGrpSpPr>
          <p:grpSpPr>
            <a:xfrm>
              <a:off x="7596336" y="3717032"/>
              <a:ext cx="756084" cy="732856"/>
              <a:chOff x="971600" y="2457404"/>
              <a:chExt cx="3024336" cy="2931423"/>
            </a:xfrm>
            <a:solidFill>
              <a:srgbClr val="00B050"/>
            </a:solidFill>
          </p:grpSpPr>
          <p:sp>
            <p:nvSpPr>
              <p:cNvPr id="192"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3" name="Rectangle 192"/>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4" name="Rectangle 193"/>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6" name="Smiley Face 165"/>
            <p:cNvSpPr/>
            <p:nvPr/>
          </p:nvSpPr>
          <p:spPr>
            <a:xfrm>
              <a:off x="7772756" y="3365865"/>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7" name="Oval 166"/>
            <p:cNvSpPr/>
            <p:nvPr/>
          </p:nvSpPr>
          <p:spPr>
            <a:xfrm>
              <a:off x="7823162" y="3771058"/>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24" name="Group 223"/>
          <p:cNvGrpSpPr/>
          <p:nvPr/>
        </p:nvGrpSpPr>
        <p:grpSpPr>
          <a:xfrm>
            <a:off x="4644008" y="5292336"/>
            <a:ext cx="756084" cy="1084023"/>
            <a:chOff x="4644008" y="4581128"/>
            <a:chExt cx="756084" cy="1084023"/>
          </a:xfrm>
        </p:grpSpPr>
        <p:grpSp>
          <p:nvGrpSpPr>
            <p:cNvPr id="116" name="Group 12"/>
            <p:cNvGrpSpPr/>
            <p:nvPr/>
          </p:nvGrpSpPr>
          <p:grpSpPr>
            <a:xfrm>
              <a:off x="4644008" y="4932295"/>
              <a:ext cx="756084" cy="732856"/>
              <a:chOff x="971600" y="2457404"/>
              <a:chExt cx="3024336" cy="2931423"/>
            </a:xfrm>
            <a:solidFill>
              <a:srgbClr val="FF00FF"/>
            </a:solidFill>
          </p:grpSpPr>
          <p:sp>
            <p:nvSpPr>
              <p:cNvPr id="189" name="Rectangle 188"/>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0"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1" name="Rectangle 190"/>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9" name="Smiley Face 168"/>
            <p:cNvSpPr/>
            <p:nvPr/>
          </p:nvSpPr>
          <p:spPr>
            <a:xfrm>
              <a:off x="4820428" y="4581128"/>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0" name="Oval 169"/>
            <p:cNvSpPr/>
            <p:nvPr/>
          </p:nvSpPr>
          <p:spPr>
            <a:xfrm>
              <a:off x="4870834" y="4986321"/>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25" name="Group 224"/>
          <p:cNvGrpSpPr/>
          <p:nvPr/>
        </p:nvGrpSpPr>
        <p:grpSpPr>
          <a:xfrm>
            <a:off x="5688124" y="5301209"/>
            <a:ext cx="756084" cy="1084023"/>
            <a:chOff x="5688124" y="4590001"/>
            <a:chExt cx="756084" cy="1084023"/>
          </a:xfrm>
        </p:grpSpPr>
        <p:grpSp>
          <p:nvGrpSpPr>
            <p:cNvPr id="119" name="Group 13"/>
            <p:cNvGrpSpPr/>
            <p:nvPr/>
          </p:nvGrpSpPr>
          <p:grpSpPr>
            <a:xfrm>
              <a:off x="5688124" y="4941168"/>
              <a:ext cx="756084" cy="732856"/>
              <a:chOff x="971600" y="2457404"/>
              <a:chExt cx="3024336" cy="2931423"/>
            </a:xfrm>
            <a:solidFill>
              <a:srgbClr val="0070C0"/>
            </a:solidFill>
          </p:grpSpPr>
          <p:sp>
            <p:nvSpPr>
              <p:cNvPr id="186" name="Rectangle 185"/>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7" name="Rectangle 186"/>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8" name="Rectangle 187"/>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72" name="Smiley Face 171"/>
            <p:cNvSpPr/>
            <p:nvPr/>
          </p:nvSpPr>
          <p:spPr>
            <a:xfrm>
              <a:off x="5864544" y="4590001"/>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3" name="Oval 172"/>
            <p:cNvSpPr/>
            <p:nvPr/>
          </p:nvSpPr>
          <p:spPr>
            <a:xfrm>
              <a:off x="5914950" y="4995194"/>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226" name="Group 225"/>
          <p:cNvGrpSpPr/>
          <p:nvPr/>
        </p:nvGrpSpPr>
        <p:grpSpPr>
          <a:xfrm>
            <a:off x="6552220" y="5292336"/>
            <a:ext cx="756084" cy="1084023"/>
            <a:chOff x="6552220" y="4581128"/>
            <a:chExt cx="756084" cy="1084023"/>
          </a:xfrm>
        </p:grpSpPr>
        <p:grpSp>
          <p:nvGrpSpPr>
            <p:cNvPr id="122" name="Group 12"/>
            <p:cNvGrpSpPr/>
            <p:nvPr/>
          </p:nvGrpSpPr>
          <p:grpSpPr>
            <a:xfrm>
              <a:off x="6552220" y="4932295"/>
              <a:ext cx="756084" cy="732856"/>
              <a:chOff x="971600" y="2457404"/>
              <a:chExt cx="3024336" cy="2931423"/>
            </a:xfrm>
          </p:grpSpPr>
          <p:sp>
            <p:nvSpPr>
              <p:cNvPr id="183" name="Rectangle 182"/>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4"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5" name="Rectangle 184"/>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75" name="Smiley Face 174"/>
            <p:cNvSpPr/>
            <p:nvPr/>
          </p:nvSpPr>
          <p:spPr>
            <a:xfrm>
              <a:off x="6728640" y="4581128"/>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6" name="Oval 175"/>
            <p:cNvSpPr/>
            <p:nvPr/>
          </p:nvSpPr>
          <p:spPr>
            <a:xfrm>
              <a:off x="6779046" y="4986321"/>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27" name="Group 226"/>
          <p:cNvGrpSpPr/>
          <p:nvPr/>
        </p:nvGrpSpPr>
        <p:grpSpPr>
          <a:xfrm>
            <a:off x="7596336" y="5301209"/>
            <a:ext cx="756084" cy="1084023"/>
            <a:chOff x="7596336" y="4590001"/>
            <a:chExt cx="756084" cy="1084023"/>
          </a:xfrm>
        </p:grpSpPr>
        <p:grpSp>
          <p:nvGrpSpPr>
            <p:cNvPr id="125" name="Group 13"/>
            <p:cNvGrpSpPr/>
            <p:nvPr/>
          </p:nvGrpSpPr>
          <p:grpSpPr>
            <a:xfrm>
              <a:off x="7596336" y="4941168"/>
              <a:ext cx="756084" cy="732856"/>
              <a:chOff x="971600" y="2457404"/>
              <a:chExt cx="3024336" cy="2931423"/>
            </a:xfrm>
            <a:solidFill>
              <a:srgbClr val="00B050"/>
            </a:solidFill>
          </p:grpSpPr>
          <p:sp>
            <p:nvSpPr>
              <p:cNvPr id="180" name="Rectangle 179"/>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1" name="Rectangle 180"/>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2" name="Rectangle 181"/>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78" name="Smiley Face 177"/>
            <p:cNvSpPr/>
            <p:nvPr/>
          </p:nvSpPr>
          <p:spPr>
            <a:xfrm>
              <a:off x="7772756" y="4590001"/>
              <a:ext cx="378042" cy="378180"/>
            </a:xfrm>
            <a:prstGeom prst="smileyFac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9" name="Oval 178"/>
            <p:cNvSpPr/>
            <p:nvPr/>
          </p:nvSpPr>
          <p:spPr>
            <a:xfrm>
              <a:off x="7823162" y="4995194"/>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5</a:t>
              </a:r>
              <a:endParaRPr lang="en-GB" dirty="0">
                <a:solidFill>
                  <a:schemeClr val="tx1"/>
                </a:solidFill>
              </a:endParaRPr>
            </a:p>
          </p:txBody>
        </p:sp>
      </p:grpSp>
      <p:sp>
        <p:nvSpPr>
          <p:cNvPr id="229" name="Title 228"/>
          <p:cNvSpPr>
            <a:spLocks noGrp="1"/>
          </p:cNvSpPr>
          <p:nvPr>
            <p:ph type="title"/>
          </p:nvPr>
        </p:nvSpPr>
        <p:spPr>
          <a:xfrm>
            <a:off x="899592" y="-99392"/>
            <a:ext cx="7772400" cy="1143000"/>
          </a:xfrm>
        </p:spPr>
        <p:txBody>
          <a:bodyPr>
            <a:normAutofit/>
          </a:bodyPr>
          <a:lstStyle/>
          <a:p>
            <a:r>
              <a:rPr lang="en-GB" sz="2000" dirty="0" smtClean="0"/>
              <a:t>These are your people. The first person eats one bag of crisps a week. Their favorite flavor is prawn cocktail. What do the other people like?</a:t>
            </a:r>
            <a:endParaRPr lang="en-GB" sz="2000" dirty="0"/>
          </a:p>
        </p:txBody>
      </p:sp>
      <p:sp>
        <p:nvSpPr>
          <p:cNvPr id="228" name="Footer Placeholder 227"/>
          <p:cNvSpPr>
            <a:spLocks noGrp="1"/>
          </p:cNvSpPr>
          <p:nvPr>
            <p:ph type="ftr" sz="quarter" idx="11"/>
          </p:nvPr>
        </p:nvSpPr>
        <p:spPr>
          <a:xfrm>
            <a:off x="539552" y="6309320"/>
            <a:ext cx="3962400" cy="457200"/>
          </a:xfrm>
        </p:spPr>
        <p:txBody>
          <a:bodyPr/>
          <a:lstStyle/>
          <a:p>
            <a:r>
              <a:rPr lang="en-GB" dirty="0" smtClean="0"/>
              <a:t>www.mathssandpit.co.uk/blog</a:t>
            </a:r>
            <a:endParaRPr lang="en-GB"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How will you group your people?</a:t>
            </a:r>
            <a:endParaRPr lang="en-GB" dirty="0"/>
          </a:p>
        </p:txBody>
      </p:sp>
      <p:sp>
        <p:nvSpPr>
          <p:cNvPr id="3" name="Footer Placeholder 2"/>
          <p:cNvSpPr>
            <a:spLocks noGrp="1"/>
          </p:cNvSpPr>
          <p:nvPr>
            <p:ph type="ftr" sz="quarter" idx="11"/>
          </p:nvPr>
        </p:nvSpPr>
        <p:spPr/>
        <p:txBody>
          <a:bodyPr/>
          <a:lstStyle/>
          <a:p>
            <a:r>
              <a:rPr lang="en-GB" smtClean="0"/>
              <a:t>www.mathssandpit.co.uk/blog</a:t>
            </a:r>
            <a:endParaRPr lang="en-GB"/>
          </a:p>
        </p:txBody>
      </p:sp>
    </p:spTree>
    <p:custDataLst>
      <p:tags r:id="rId1"/>
    </p:custDataLst>
    <p:extLst>
      <p:ext uri="{BB962C8B-B14F-4D97-AF65-F5344CB8AC3E}">
        <p14:creationId xmlns:p14="http://schemas.microsoft.com/office/powerpoint/2010/main" val="1038835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0"/>
            <a:ext cx="7772400" cy="1143000"/>
          </a:xfrm>
        </p:spPr>
        <p:txBody>
          <a:bodyPr/>
          <a:lstStyle/>
          <a:p>
            <a:r>
              <a:rPr lang="en-GB" dirty="0" smtClean="0"/>
              <a:t>color (flavor)</a:t>
            </a:r>
            <a:endParaRPr lang="en-GB" dirty="0"/>
          </a:p>
        </p:txBody>
      </p:sp>
      <p:sp>
        <p:nvSpPr>
          <p:cNvPr id="116" name="Footer Placeholder 115"/>
          <p:cNvSpPr>
            <a:spLocks noGrp="1"/>
          </p:cNvSpPr>
          <p:nvPr>
            <p:ph type="ftr" sz="quarter" idx="11"/>
          </p:nvPr>
        </p:nvSpPr>
        <p:spPr/>
        <p:txBody>
          <a:bodyPr/>
          <a:lstStyle/>
          <a:p>
            <a:r>
              <a:rPr lang="en-GB" smtClean="0"/>
              <a:t>www.mathssandpit.co.uk/blog</a:t>
            </a:r>
            <a:endParaRPr lang="en-GB"/>
          </a:p>
        </p:txBody>
      </p:sp>
      <p:grpSp>
        <p:nvGrpSpPr>
          <p:cNvPr id="4" name="Group 3"/>
          <p:cNvGrpSpPr/>
          <p:nvPr/>
        </p:nvGrpSpPr>
        <p:grpSpPr>
          <a:xfrm>
            <a:off x="571560" y="3933056"/>
            <a:ext cx="756084" cy="1084023"/>
            <a:chOff x="467544" y="548680"/>
            <a:chExt cx="756084" cy="1084023"/>
          </a:xfrm>
        </p:grpSpPr>
        <p:grpSp>
          <p:nvGrpSpPr>
            <p:cNvPr id="5" name="Group 12"/>
            <p:cNvGrpSpPr/>
            <p:nvPr/>
          </p:nvGrpSpPr>
          <p:grpSpPr>
            <a:xfrm>
              <a:off x="467544" y="899847"/>
              <a:ext cx="756084" cy="732856"/>
              <a:chOff x="971600" y="2457404"/>
              <a:chExt cx="3024336" cy="2931423"/>
            </a:xfrm>
            <a:solidFill>
              <a:srgbClr val="FF00FF"/>
            </a:solidFill>
          </p:grpSpPr>
          <p:sp>
            <p:nvSpPr>
              <p:cNvPr id="8" name="Rectangle 7"/>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Rectangle 9"/>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 name="Smiley Face 5"/>
            <p:cNvSpPr/>
            <p:nvPr/>
          </p:nvSpPr>
          <p:spPr>
            <a:xfrm>
              <a:off x="643964" y="548680"/>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Oval 6"/>
            <p:cNvSpPr/>
            <p:nvPr/>
          </p:nvSpPr>
          <p:spPr>
            <a:xfrm>
              <a:off x="694370"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11" name="Group 10"/>
          <p:cNvGrpSpPr/>
          <p:nvPr/>
        </p:nvGrpSpPr>
        <p:grpSpPr>
          <a:xfrm>
            <a:off x="1548815" y="1429084"/>
            <a:ext cx="756084" cy="1084023"/>
            <a:chOff x="1511660" y="557553"/>
            <a:chExt cx="756084" cy="1084023"/>
          </a:xfrm>
        </p:grpSpPr>
        <p:grpSp>
          <p:nvGrpSpPr>
            <p:cNvPr id="12" name="Group 13"/>
            <p:cNvGrpSpPr/>
            <p:nvPr/>
          </p:nvGrpSpPr>
          <p:grpSpPr>
            <a:xfrm>
              <a:off x="1511660" y="908720"/>
              <a:ext cx="756084" cy="732856"/>
              <a:chOff x="971600" y="2457404"/>
              <a:chExt cx="3024336" cy="2931423"/>
            </a:xfrm>
            <a:solidFill>
              <a:srgbClr val="0070C0"/>
            </a:solidFill>
          </p:grpSpPr>
          <p:sp>
            <p:nvSpPr>
              <p:cNvPr id="15" name="Rectangle 14"/>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Rectangle 1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Rectangle 16"/>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3" name="Smiley Face 12"/>
            <p:cNvSpPr/>
            <p:nvPr/>
          </p:nvSpPr>
          <p:spPr>
            <a:xfrm>
              <a:off x="1688080"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Oval 13"/>
            <p:cNvSpPr/>
            <p:nvPr/>
          </p:nvSpPr>
          <p:spPr>
            <a:xfrm>
              <a:off x="1738486"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8" name="Group 17"/>
          <p:cNvGrpSpPr/>
          <p:nvPr/>
        </p:nvGrpSpPr>
        <p:grpSpPr>
          <a:xfrm>
            <a:off x="6018641" y="4331069"/>
            <a:ext cx="756084" cy="1084023"/>
            <a:chOff x="2375756" y="548680"/>
            <a:chExt cx="756084" cy="1084023"/>
          </a:xfrm>
        </p:grpSpPr>
        <p:grpSp>
          <p:nvGrpSpPr>
            <p:cNvPr id="19" name="Group 12"/>
            <p:cNvGrpSpPr/>
            <p:nvPr/>
          </p:nvGrpSpPr>
          <p:grpSpPr>
            <a:xfrm>
              <a:off x="2375756" y="899847"/>
              <a:ext cx="756084" cy="732856"/>
              <a:chOff x="971600" y="2457404"/>
              <a:chExt cx="3024336" cy="2931423"/>
            </a:xfrm>
          </p:grpSpPr>
          <p:sp>
            <p:nvSpPr>
              <p:cNvPr id="22" name="Rectangle 21"/>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Rectangle 23"/>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0" name="Smiley Face 19"/>
            <p:cNvSpPr/>
            <p:nvPr/>
          </p:nvSpPr>
          <p:spPr>
            <a:xfrm>
              <a:off x="2552176"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Oval 20"/>
            <p:cNvSpPr/>
            <p:nvPr/>
          </p:nvSpPr>
          <p:spPr>
            <a:xfrm>
              <a:off x="2602582"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5" name="Group 24"/>
          <p:cNvGrpSpPr/>
          <p:nvPr/>
        </p:nvGrpSpPr>
        <p:grpSpPr>
          <a:xfrm>
            <a:off x="6462210" y="1233798"/>
            <a:ext cx="756084" cy="1084023"/>
            <a:chOff x="3419872" y="557553"/>
            <a:chExt cx="756084" cy="1084023"/>
          </a:xfrm>
        </p:grpSpPr>
        <p:grpSp>
          <p:nvGrpSpPr>
            <p:cNvPr id="26" name="Group 13"/>
            <p:cNvGrpSpPr/>
            <p:nvPr/>
          </p:nvGrpSpPr>
          <p:grpSpPr>
            <a:xfrm>
              <a:off x="3419872" y="908720"/>
              <a:ext cx="756084" cy="732856"/>
              <a:chOff x="971600" y="2457404"/>
              <a:chExt cx="3024336" cy="2931423"/>
            </a:xfrm>
            <a:solidFill>
              <a:srgbClr val="00B050"/>
            </a:solidFill>
          </p:grpSpPr>
          <p:sp>
            <p:nvSpPr>
              <p:cNvPr id="29" name="Rectangle 28"/>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0" name="Rectangle 29"/>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 name="Rectangle 30"/>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7" name="Smiley Face 26"/>
            <p:cNvSpPr/>
            <p:nvPr/>
          </p:nvSpPr>
          <p:spPr>
            <a:xfrm>
              <a:off x="3596292"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8" name="Oval 27"/>
            <p:cNvSpPr/>
            <p:nvPr/>
          </p:nvSpPr>
          <p:spPr>
            <a:xfrm>
              <a:off x="3646698"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0</a:t>
              </a:r>
              <a:endParaRPr lang="en-GB" dirty="0">
                <a:solidFill>
                  <a:schemeClr val="tx1"/>
                </a:solidFill>
              </a:endParaRPr>
            </a:p>
          </p:txBody>
        </p:sp>
      </p:grpSp>
      <p:grpSp>
        <p:nvGrpSpPr>
          <p:cNvPr id="32" name="Group 31"/>
          <p:cNvGrpSpPr/>
          <p:nvPr/>
        </p:nvGrpSpPr>
        <p:grpSpPr>
          <a:xfrm>
            <a:off x="509354" y="1420211"/>
            <a:ext cx="756084" cy="1084023"/>
            <a:chOff x="467544" y="1772816"/>
            <a:chExt cx="756084" cy="1084023"/>
          </a:xfrm>
        </p:grpSpPr>
        <p:grpSp>
          <p:nvGrpSpPr>
            <p:cNvPr id="33" name="Group 12"/>
            <p:cNvGrpSpPr/>
            <p:nvPr/>
          </p:nvGrpSpPr>
          <p:grpSpPr>
            <a:xfrm>
              <a:off x="467544" y="2123983"/>
              <a:ext cx="756084" cy="732856"/>
              <a:chOff x="971600" y="2457404"/>
              <a:chExt cx="3024336" cy="2931423"/>
            </a:xfrm>
            <a:solidFill>
              <a:srgbClr val="0070C0"/>
            </a:solidFill>
          </p:grpSpPr>
          <p:sp>
            <p:nvSpPr>
              <p:cNvPr id="36" name="Rectangle 35"/>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7"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Rectangle 37"/>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34" name="Smiley Face 33"/>
            <p:cNvSpPr/>
            <p:nvPr/>
          </p:nvSpPr>
          <p:spPr>
            <a:xfrm>
              <a:off x="643964"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5" name="Oval 34"/>
            <p:cNvSpPr/>
            <p:nvPr/>
          </p:nvSpPr>
          <p:spPr>
            <a:xfrm>
              <a:off x="694370"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39" name="Group 38"/>
          <p:cNvGrpSpPr/>
          <p:nvPr/>
        </p:nvGrpSpPr>
        <p:grpSpPr>
          <a:xfrm>
            <a:off x="1017739" y="2401230"/>
            <a:ext cx="756084" cy="1084023"/>
            <a:chOff x="1511660" y="1781689"/>
            <a:chExt cx="756084" cy="1084023"/>
          </a:xfrm>
        </p:grpSpPr>
        <p:grpSp>
          <p:nvGrpSpPr>
            <p:cNvPr id="40" name="Group 13"/>
            <p:cNvGrpSpPr/>
            <p:nvPr/>
          </p:nvGrpSpPr>
          <p:grpSpPr>
            <a:xfrm>
              <a:off x="1511660" y="2132856"/>
              <a:ext cx="756084" cy="732856"/>
              <a:chOff x="971600" y="2457404"/>
              <a:chExt cx="3024336" cy="2931423"/>
            </a:xfrm>
            <a:solidFill>
              <a:srgbClr val="0070C0"/>
            </a:solidFill>
          </p:grpSpPr>
          <p:sp>
            <p:nvSpPr>
              <p:cNvPr id="43" name="Rectangle 42"/>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4" name="Rectangle 43"/>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5" name="Rectangle 44"/>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1" name="Smiley Face 40"/>
            <p:cNvSpPr/>
            <p:nvPr/>
          </p:nvSpPr>
          <p:spPr>
            <a:xfrm>
              <a:off x="1688080"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2" name="Oval 41"/>
            <p:cNvSpPr/>
            <p:nvPr/>
          </p:nvSpPr>
          <p:spPr>
            <a:xfrm>
              <a:off x="1738486"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46" name="Group 45"/>
          <p:cNvGrpSpPr/>
          <p:nvPr/>
        </p:nvGrpSpPr>
        <p:grpSpPr>
          <a:xfrm>
            <a:off x="5186924" y="4521914"/>
            <a:ext cx="756084" cy="1084023"/>
            <a:chOff x="2375756" y="1772816"/>
            <a:chExt cx="756084" cy="1084023"/>
          </a:xfrm>
        </p:grpSpPr>
        <p:grpSp>
          <p:nvGrpSpPr>
            <p:cNvPr id="47" name="Group 12"/>
            <p:cNvGrpSpPr/>
            <p:nvPr/>
          </p:nvGrpSpPr>
          <p:grpSpPr>
            <a:xfrm>
              <a:off x="2375756" y="2123983"/>
              <a:ext cx="756084" cy="732856"/>
              <a:chOff x="971600" y="2457404"/>
              <a:chExt cx="3024336" cy="2931423"/>
            </a:xfrm>
          </p:grpSpPr>
          <p:sp>
            <p:nvSpPr>
              <p:cNvPr id="50" name="Rectangle 49"/>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1"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2" name="Rectangle 51"/>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8" name="Smiley Face 47"/>
            <p:cNvSpPr/>
            <p:nvPr/>
          </p:nvSpPr>
          <p:spPr>
            <a:xfrm>
              <a:off x="2552176"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9" name="Oval 48"/>
            <p:cNvSpPr/>
            <p:nvPr/>
          </p:nvSpPr>
          <p:spPr>
            <a:xfrm>
              <a:off x="2602582"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53" name="Group 52"/>
          <p:cNvGrpSpPr/>
          <p:nvPr/>
        </p:nvGrpSpPr>
        <p:grpSpPr>
          <a:xfrm>
            <a:off x="6761290" y="2527206"/>
            <a:ext cx="756084" cy="1084023"/>
            <a:chOff x="3419872" y="1781689"/>
            <a:chExt cx="756084" cy="1084023"/>
          </a:xfrm>
        </p:grpSpPr>
        <p:grpSp>
          <p:nvGrpSpPr>
            <p:cNvPr id="54" name="Group 13"/>
            <p:cNvGrpSpPr/>
            <p:nvPr/>
          </p:nvGrpSpPr>
          <p:grpSpPr>
            <a:xfrm>
              <a:off x="3419872" y="2132856"/>
              <a:ext cx="756084" cy="732856"/>
              <a:chOff x="971600" y="2457404"/>
              <a:chExt cx="3024336" cy="2931423"/>
            </a:xfrm>
            <a:solidFill>
              <a:srgbClr val="00B050"/>
            </a:solidFill>
          </p:grpSpPr>
          <p:sp>
            <p:nvSpPr>
              <p:cNvPr id="57" name="Rectangle 56"/>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8" name="Rectangle 57"/>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9" name="Rectangle 58"/>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55" name="Smiley Face 54"/>
            <p:cNvSpPr/>
            <p:nvPr/>
          </p:nvSpPr>
          <p:spPr>
            <a:xfrm>
              <a:off x="3596292"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6" name="Oval 55"/>
            <p:cNvSpPr/>
            <p:nvPr/>
          </p:nvSpPr>
          <p:spPr>
            <a:xfrm>
              <a:off x="3646698"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60" name="Group 59"/>
          <p:cNvGrpSpPr/>
          <p:nvPr/>
        </p:nvGrpSpPr>
        <p:grpSpPr>
          <a:xfrm>
            <a:off x="1062349" y="4658733"/>
            <a:ext cx="756084" cy="1084023"/>
            <a:chOff x="4644008" y="548680"/>
            <a:chExt cx="756084" cy="1084023"/>
          </a:xfrm>
        </p:grpSpPr>
        <p:grpSp>
          <p:nvGrpSpPr>
            <p:cNvPr id="61" name="Group 12"/>
            <p:cNvGrpSpPr/>
            <p:nvPr/>
          </p:nvGrpSpPr>
          <p:grpSpPr>
            <a:xfrm>
              <a:off x="4644008" y="899847"/>
              <a:ext cx="756084" cy="732856"/>
              <a:chOff x="971600" y="2457404"/>
              <a:chExt cx="3024336" cy="2931423"/>
            </a:xfrm>
            <a:solidFill>
              <a:srgbClr val="FF00FF"/>
            </a:solidFill>
          </p:grpSpPr>
          <p:sp>
            <p:nvSpPr>
              <p:cNvPr id="64" name="Rectangle 63"/>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5"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 name="Rectangle 15"/>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2" name="Smiley Face 61"/>
            <p:cNvSpPr/>
            <p:nvPr/>
          </p:nvSpPr>
          <p:spPr>
            <a:xfrm>
              <a:off x="4820428" y="548680"/>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3" name="Oval 62"/>
            <p:cNvSpPr/>
            <p:nvPr/>
          </p:nvSpPr>
          <p:spPr>
            <a:xfrm>
              <a:off x="4870834"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GB" dirty="0">
                <a:solidFill>
                  <a:schemeClr val="tx1"/>
                </a:solidFill>
              </a:endParaRPr>
            </a:p>
          </p:txBody>
        </p:sp>
      </p:grpSp>
      <p:grpSp>
        <p:nvGrpSpPr>
          <p:cNvPr id="67" name="Group 66"/>
          <p:cNvGrpSpPr/>
          <p:nvPr/>
        </p:nvGrpSpPr>
        <p:grpSpPr>
          <a:xfrm>
            <a:off x="2030873" y="2403026"/>
            <a:ext cx="756084" cy="1084023"/>
            <a:chOff x="5688124" y="557553"/>
            <a:chExt cx="756084" cy="1084023"/>
          </a:xfrm>
        </p:grpSpPr>
        <p:grpSp>
          <p:nvGrpSpPr>
            <p:cNvPr id="68" name="Group 13"/>
            <p:cNvGrpSpPr/>
            <p:nvPr/>
          </p:nvGrpSpPr>
          <p:grpSpPr>
            <a:xfrm>
              <a:off x="5688124" y="908720"/>
              <a:ext cx="756084" cy="732856"/>
              <a:chOff x="971600" y="2457404"/>
              <a:chExt cx="3024336" cy="2931423"/>
            </a:xfrm>
            <a:solidFill>
              <a:srgbClr val="0070C0"/>
            </a:solidFill>
          </p:grpSpPr>
          <p:sp>
            <p:nvSpPr>
              <p:cNvPr id="71"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2"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3" name="Rectangle 72"/>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9" name="Smiley Face 68"/>
            <p:cNvSpPr/>
            <p:nvPr/>
          </p:nvSpPr>
          <p:spPr>
            <a:xfrm>
              <a:off x="5864544"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0" name="Oval 69"/>
            <p:cNvSpPr/>
            <p:nvPr/>
          </p:nvSpPr>
          <p:spPr>
            <a:xfrm>
              <a:off x="5914950"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74" name="Group 73"/>
          <p:cNvGrpSpPr/>
          <p:nvPr/>
        </p:nvGrpSpPr>
        <p:grpSpPr>
          <a:xfrm>
            <a:off x="6865306" y="4635391"/>
            <a:ext cx="756084" cy="1084023"/>
            <a:chOff x="6552220" y="548680"/>
            <a:chExt cx="756084" cy="1084023"/>
          </a:xfrm>
        </p:grpSpPr>
        <p:grpSp>
          <p:nvGrpSpPr>
            <p:cNvPr id="75" name="Group 12"/>
            <p:cNvGrpSpPr/>
            <p:nvPr/>
          </p:nvGrpSpPr>
          <p:grpSpPr>
            <a:xfrm>
              <a:off x="6552220" y="899847"/>
              <a:ext cx="756084" cy="732856"/>
              <a:chOff x="971600" y="2457404"/>
              <a:chExt cx="3024336" cy="2931423"/>
            </a:xfrm>
          </p:grpSpPr>
          <p:sp>
            <p:nvSpPr>
              <p:cNvPr id="78" name="Rectangle 77"/>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0" name="Rectangle 79"/>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76" name="Smiley Face 75"/>
            <p:cNvSpPr/>
            <p:nvPr/>
          </p:nvSpPr>
          <p:spPr>
            <a:xfrm>
              <a:off x="6728640"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7" name="Oval 76"/>
            <p:cNvSpPr/>
            <p:nvPr/>
          </p:nvSpPr>
          <p:spPr>
            <a:xfrm>
              <a:off x="6779046"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81" name="Group 80"/>
          <p:cNvGrpSpPr/>
          <p:nvPr/>
        </p:nvGrpSpPr>
        <p:grpSpPr>
          <a:xfrm>
            <a:off x="7596336" y="1268761"/>
            <a:ext cx="756084" cy="1084023"/>
            <a:chOff x="7596336" y="557553"/>
            <a:chExt cx="756084" cy="1084023"/>
          </a:xfrm>
        </p:grpSpPr>
        <p:grpSp>
          <p:nvGrpSpPr>
            <p:cNvPr id="82" name="Group 13"/>
            <p:cNvGrpSpPr/>
            <p:nvPr/>
          </p:nvGrpSpPr>
          <p:grpSpPr>
            <a:xfrm>
              <a:off x="7596336" y="908720"/>
              <a:ext cx="756084" cy="732856"/>
              <a:chOff x="971600" y="2457404"/>
              <a:chExt cx="3024336" cy="2931423"/>
            </a:xfrm>
            <a:solidFill>
              <a:srgbClr val="00B050"/>
            </a:solidFill>
          </p:grpSpPr>
          <p:sp>
            <p:nvSpPr>
              <p:cNvPr id="85"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6" name="Rectangle 85"/>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7" name="Rectangle 86"/>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83" name="Smiley Face 82"/>
            <p:cNvSpPr/>
            <p:nvPr/>
          </p:nvSpPr>
          <p:spPr>
            <a:xfrm>
              <a:off x="7772756"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4" name="Oval 83"/>
            <p:cNvSpPr/>
            <p:nvPr/>
          </p:nvSpPr>
          <p:spPr>
            <a:xfrm>
              <a:off x="7823162"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88" name="Group 87"/>
          <p:cNvGrpSpPr/>
          <p:nvPr/>
        </p:nvGrpSpPr>
        <p:grpSpPr>
          <a:xfrm>
            <a:off x="2591946" y="1457851"/>
            <a:ext cx="756084" cy="1084023"/>
            <a:chOff x="4644008" y="1772816"/>
            <a:chExt cx="756084" cy="1084023"/>
          </a:xfrm>
        </p:grpSpPr>
        <p:grpSp>
          <p:nvGrpSpPr>
            <p:cNvPr id="89" name="Group 12"/>
            <p:cNvGrpSpPr/>
            <p:nvPr/>
          </p:nvGrpSpPr>
          <p:grpSpPr>
            <a:xfrm>
              <a:off x="4644008" y="2123983"/>
              <a:ext cx="756084" cy="732856"/>
              <a:chOff x="971600" y="2457404"/>
              <a:chExt cx="3024336" cy="2931423"/>
            </a:xfrm>
            <a:solidFill>
              <a:srgbClr val="0070C0"/>
            </a:solidFill>
          </p:grpSpPr>
          <p:sp>
            <p:nvSpPr>
              <p:cNvPr id="92" name="Rectangle 91"/>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3"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4" name="Rectangle 93"/>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90" name="Smiley Face 89"/>
            <p:cNvSpPr/>
            <p:nvPr/>
          </p:nvSpPr>
          <p:spPr>
            <a:xfrm>
              <a:off x="4820428"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1" name="Oval 90"/>
            <p:cNvSpPr/>
            <p:nvPr/>
          </p:nvSpPr>
          <p:spPr>
            <a:xfrm>
              <a:off x="4870834"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GB" dirty="0">
                <a:solidFill>
                  <a:schemeClr val="tx1"/>
                </a:solidFill>
              </a:endParaRPr>
            </a:p>
          </p:txBody>
        </p:sp>
      </p:grpSp>
      <p:grpSp>
        <p:nvGrpSpPr>
          <p:cNvPr id="95" name="Group 94"/>
          <p:cNvGrpSpPr/>
          <p:nvPr/>
        </p:nvGrpSpPr>
        <p:grpSpPr>
          <a:xfrm>
            <a:off x="3079385" y="2555973"/>
            <a:ext cx="756084" cy="1084023"/>
            <a:chOff x="5688124" y="1781689"/>
            <a:chExt cx="756084" cy="1084023"/>
          </a:xfrm>
        </p:grpSpPr>
        <p:grpSp>
          <p:nvGrpSpPr>
            <p:cNvPr id="96" name="Group 13"/>
            <p:cNvGrpSpPr/>
            <p:nvPr/>
          </p:nvGrpSpPr>
          <p:grpSpPr>
            <a:xfrm>
              <a:off x="5688124" y="2132856"/>
              <a:ext cx="756084" cy="732856"/>
              <a:chOff x="971600" y="2457404"/>
              <a:chExt cx="3024336" cy="2931423"/>
            </a:xfrm>
            <a:solidFill>
              <a:srgbClr val="0070C0"/>
            </a:solidFill>
          </p:grpSpPr>
          <p:sp>
            <p:nvSpPr>
              <p:cNvPr id="99" name="Rectangle 98"/>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0" name="Rectangle 99"/>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1" name="Rectangle 100"/>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97" name="Smiley Face 96"/>
            <p:cNvSpPr/>
            <p:nvPr/>
          </p:nvSpPr>
          <p:spPr>
            <a:xfrm>
              <a:off x="5864544" y="1781689"/>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8" name="Oval 97"/>
            <p:cNvSpPr/>
            <p:nvPr/>
          </p:nvSpPr>
          <p:spPr>
            <a:xfrm>
              <a:off x="5914950"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8</a:t>
              </a:r>
              <a:endParaRPr lang="en-GB" dirty="0">
                <a:solidFill>
                  <a:schemeClr val="tx1"/>
                </a:solidFill>
              </a:endParaRPr>
            </a:p>
          </p:txBody>
        </p:sp>
      </p:grpSp>
      <p:grpSp>
        <p:nvGrpSpPr>
          <p:cNvPr id="102" name="Group 101"/>
          <p:cNvGrpSpPr/>
          <p:nvPr/>
        </p:nvGrpSpPr>
        <p:grpSpPr>
          <a:xfrm>
            <a:off x="7752437" y="4159645"/>
            <a:ext cx="756084" cy="1084023"/>
            <a:chOff x="6552220" y="1772816"/>
            <a:chExt cx="756084" cy="1084023"/>
          </a:xfrm>
        </p:grpSpPr>
        <p:grpSp>
          <p:nvGrpSpPr>
            <p:cNvPr id="103" name="Group 12"/>
            <p:cNvGrpSpPr/>
            <p:nvPr/>
          </p:nvGrpSpPr>
          <p:grpSpPr>
            <a:xfrm>
              <a:off x="6552220" y="2123983"/>
              <a:ext cx="756084" cy="732856"/>
              <a:chOff x="971600" y="2457404"/>
              <a:chExt cx="3024336" cy="2931423"/>
            </a:xfrm>
          </p:grpSpPr>
          <p:sp>
            <p:nvSpPr>
              <p:cNvPr id="106" name="Rectangle 105"/>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7"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8" name="Rectangle 107"/>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04" name="Smiley Face 103"/>
            <p:cNvSpPr/>
            <p:nvPr/>
          </p:nvSpPr>
          <p:spPr>
            <a:xfrm>
              <a:off x="6728640"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5" name="Oval 104"/>
            <p:cNvSpPr/>
            <p:nvPr/>
          </p:nvSpPr>
          <p:spPr>
            <a:xfrm>
              <a:off x="6779046"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09" name="Group 108"/>
          <p:cNvGrpSpPr/>
          <p:nvPr/>
        </p:nvGrpSpPr>
        <p:grpSpPr>
          <a:xfrm>
            <a:off x="7596336" y="2492897"/>
            <a:ext cx="756084" cy="1084023"/>
            <a:chOff x="7596336" y="1781689"/>
            <a:chExt cx="756084" cy="1084023"/>
          </a:xfrm>
        </p:grpSpPr>
        <p:grpSp>
          <p:nvGrpSpPr>
            <p:cNvPr id="110" name="Group 13"/>
            <p:cNvGrpSpPr/>
            <p:nvPr/>
          </p:nvGrpSpPr>
          <p:grpSpPr>
            <a:xfrm>
              <a:off x="7596336" y="2132856"/>
              <a:ext cx="756084" cy="732856"/>
              <a:chOff x="971600" y="2457404"/>
              <a:chExt cx="3024336" cy="2931423"/>
            </a:xfrm>
            <a:solidFill>
              <a:srgbClr val="00B050"/>
            </a:solidFill>
          </p:grpSpPr>
          <p:sp>
            <p:nvSpPr>
              <p:cNvPr id="113" name="Rectangle 112"/>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4" name="Rectangle 113"/>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5" name="Rectangle 114"/>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11" name="Smiley Face 110"/>
            <p:cNvSpPr/>
            <p:nvPr/>
          </p:nvSpPr>
          <p:spPr>
            <a:xfrm>
              <a:off x="7772756" y="1781689"/>
              <a:ext cx="378042" cy="378180"/>
            </a:xfrm>
            <a:prstGeom prst="smileyFac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2" name="Oval 111"/>
            <p:cNvSpPr/>
            <p:nvPr/>
          </p:nvSpPr>
          <p:spPr>
            <a:xfrm>
              <a:off x="7823162"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spTree>
    <p:custDataLst>
      <p:tags r:id="rId1"/>
    </p:custDataLst>
    <p:extLst>
      <p:ext uri="{BB962C8B-B14F-4D97-AF65-F5344CB8AC3E}">
        <p14:creationId xmlns:p14="http://schemas.microsoft.com/office/powerpoint/2010/main" val="2974128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Number (Bags eaten)</a:t>
            </a:r>
            <a:endParaRPr lang="en-GB" dirty="0"/>
          </a:p>
        </p:txBody>
      </p:sp>
      <p:sp>
        <p:nvSpPr>
          <p:cNvPr id="116" name="Footer Placeholder 115"/>
          <p:cNvSpPr>
            <a:spLocks noGrp="1"/>
          </p:cNvSpPr>
          <p:nvPr>
            <p:ph type="ftr" sz="quarter" idx="11"/>
          </p:nvPr>
        </p:nvSpPr>
        <p:spPr/>
        <p:txBody>
          <a:bodyPr/>
          <a:lstStyle/>
          <a:p>
            <a:r>
              <a:rPr lang="en-GB" smtClean="0"/>
              <a:t>www.mathssandpit.co.uk/blog</a:t>
            </a:r>
            <a:endParaRPr lang="en-GB"/>
          </a:p>
        </p:txBody>
      </p:sp>
      <p:grpSp>
        <p:nvGrpSpPr>
          <p:cNvPr id="4" name="Group 3"/>
          <p:cNvGrpSpPr/>
          <p:nvPr/>
        </p:nvGrpSpPr>
        <p:grpSpPr>
          <a:xfrm>
            <a:off x="571560" y="3933056"/>
            <a:ext cx="756084" cy="1084023"/>
            <a:chOff x="467544" y="548680"/>
            <a:chExt cx="756084" cy="1084023"/>
          </a:xfrm>
        </p:grpSpPr>
        <p:grpSp>
          <p:nvGrpSpPr>
            <p:cNvPr id="5" name="Group 12"/>
            <p:cNvGrpSpPr/>
            <p:nvPr/>
          </p:nvGrpSpPr>
          <p:grpSpPr>
            <a:xfrm>
              <a:off x="467544" y="899847"/>
              <a:ext cx="756084" cy="732856"/>
              <a:chOff x="971600" y="2457404"/>
              <a:chExt cx="3024336" cy="2931423"/>
            </a:xfrm>
            <a:solidFill>
              <a:srgbClr val="FF00FF"/>
            </a:solidFill>
          </p:grpSpPr>
          <p:sp>
            <p:nvSpPr>
              <p:cNvPr id="8" name="Rectangle 7"/>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Rectangle 9"/>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 name="Smiley Face 5"/>
            <p:cNvSpPr/>
            <p:nvPr/>
          </p:nvSpPr>
          <p:spPr>
            <a:xfrm>
              <a:off x="643964" y="548680"/>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Oval 6"/>
            <p:cNvSpPr/>
            <p:nvPr/>
          </p:nvSpPr>
          <p:spPr>
            <a:xfrm>
              <a:off x="694370"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11" name="Group 10"/>
          <p:cNvGrpSpPr/>
          <p:nvPr/>
        </p:nvGrpSpPr>
        <p:grpSpPr>
          <a:xfrm>
            <a:off x="1548815" y="1429084"/>
            <a:ext cx="756084" cy="1084023"/>
            <a:chOff x="1511660" y="557553"/>
            <a:chExt cx="756084" cy="1084023"/>
          </a:xfrm>
        </p:grpSpPr>
        <p:grpSp>
          <p:nvGrpSpPr>
            <p:cNvPr id="12" name="Group 13"/>
            <p:cNvGrpSpPr/>
            <p:nvPr/>
          </p:nvGrpSpPr>
          <p:grpSpPr>
            <a:xfrm>
              <a:off x="1511660" y="908720"/>
              <a:ext cx="756084" cy="732856"/>
              <a:chOff x="971600" y="2457404"/>
              <a:chExt cx="3024336" cy="2931423"/>
            </a:xfrm>
            <a:solidFill>
              <a:srgbClr val="0070C0"/>
            </a:solidFill>
          </p:grpSpPr>
          <p:sp>
            <p:nvSpPr>
              <p:cNvPr id="15" name="Rectangle 14"/>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Rectangle 1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Rectangle 16"/>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3" name="Smiley Face 12"/>
            <p:cNvSpPr/>
            <p:nvPr/>
          </p:nvSpPr>
          <p:spPr>
            <a:xfrm>
              <a:off x="1688080"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Oval 13"/>
            <p:cNvSpPr/>
            <p:nvPr/>
          </p:nvSpPr>
          <p:spPr>
            <a:xfrm>
              <a:off x="1738486"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8" name="Group 17"/>
          <p:cNvGrpSpPr/>
          <p:nvPr/>
        </p:nvGrpSpPr>
        <p:grpSpPr>
          <a:xfrm>
            <a:off x="6018641" y="4331069"/>
            <a:ext cx="756084" cy="1084023"/>
            <a:chOff x="2375756" y="548680"/>
            <a:chExt cx="756084" cy="1084023"/>
          </a:xfrm>
        </p:grpSpPr>
        <p:grpSp>
          <p:nvGrpSpPr>
            <p:cNvPr id="19" name="Group 12"/>
            <p:cNvGrpSpPr/>
            <p:nvPr/>
          </p:nvGrpSpPr>
          <p:grpSpPr>
            <a:xfrm>
              <a:off x="2375756" y="899847"/>
              <a:ext cx="756084" cy="732856"/>
              <a:chOff x="971600" y="2457404"/>
              <a:chExt cx="3024336" cy="2931423"/>
            </a:xfrm>
          </p:grpSpPr>
          <p:sp>
            <p:nvSpPr>
              <p:cNvPr id="22" name="Rectangle 21"/>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Rectangle 23"/>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0" name="Smiley Face 19"/>
            <p:cNvSpPr/>
            <p:nvPr/>
          </p:nvSpPr>
          <p:spPr>
            <a:xfrm>
              <a:off x="2552176"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Oval 20"/>
            <p:cNvSpPr/>
            <p:nvPr/>
          </p:nvSpPr>
          <p:spPr>
            <a:xfrm>
              <a:off x="2602582"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5" name="Group 24"/>
          <p:cNvGrpSpPr/>
          <p:nvPr/>
        </p:nvGrpSpPr>
        <p:grpSpPr>
          <a:xfrm>
            <a:off x="7127469" y="1589407"/>
            <a:ext cx="756084" cy="1084023"/>
            <a:chOff x="3419872" y="557553"/>
            <a:chExt cx="756084" cy="1084023"/>
          </a:xfrm>
        </p:grpSpPr>
        <p:grpSp>
          <p:nvGrpSpPr>
            <p:cNvPr id="26" name="Group 13"/>
            <p:cNvGrpSpPr/>
            <p:nvPr/>
          </p:nvGrpSpPr>
          <p:grpSpPr>
            <a:xfrm>
              <a:off x="3419872" y="908720"/>
              <a:ext cx="756084" cy="732856"/>
              <a:chOff x="971600" y="2457404"/>
              <a:chExt cx="3024336" cy="2931423"/>
            </a:xfrm>
            <a:solidFill>
              <a:srgbClr val="00B050"/>
            </a:solidFill>
          </p:grpSpPr>
          <p:sp>
            <p:nvSpPr>
              <p:cNvPr id="29" name="Rectangle 28"/>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0" name="Rectangle 29"/>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 name="Rectangle 30"/>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7" name="Smiley Face 26"/>
            <p:cNvSpPr/>
            <p:nvPr/>
          </p:nvSpPr>
          <p:spPr>
            <a:xfrm>
              <a:off x="3596292"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8" name="Oval 27"/>
            <p:cNvSpPr/>
            <p:nvPr/>
          </p:nvSpPr>
          <p:spPr>
            <a:xfrm>
              <a:off x="3646698"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0</a:t>
              </a:r>
              <a:endParaRPr lang="en-GB" dirty="0">
                <a:solidFill>
                  <a:schemeClr val="tx1"/>
                </a:solidFill>
              </a:endParaRPr>
            </a:p>
          </p:txBody>
        </p:sp>
      </p:grpSp>
      <p:grpSp>
        <p:nvGrpSpPr>
          <p:cNvPr id="32" name="Group 31"/>
          <p:cNvGrpSpPr/>
          <p:nvPr/>
        </p:nvGrpSpPr>
        <p:grpSpPr>
          <a:xfrm>
            <a:off x="1207770" y="4682236"/>
            <a:ext cx="756084" cy="1084023"/>
            <a:chOff x="467544" y="1772816"/>
            <a:chExt cx="756084" cy="1084023"/>
          </a:xfrm>
        </p:grpSpPr>
        <p:grpSp>
          <p:nvGrpSpPr>
            <p:cNvPr id="33" name="Group 12"/>
            <p:cNvGrpSpPr/>
            <p:nvPr/>
          </p:nvGrpSpPr>
          <p:grpSpPr>
            <a:xfrm>
              <a:off x="467544" y="2123983"/>
              <a:ext cx="756084" cy="732856"/>
              <a:chOff x="971600" y="2457404"/>
              <a:chExt cx="3024336" cy="2931423"/>
            </a:xfrm>
            <a:solidFill>
              <a:srgbClr val="0070C0"/>
            </a:solidFill>
          </p:grpSpPr>
          <p:sp>
            <p:nvSpPr>
              <p:cNvPr id="36" name="Rectangle 35"/>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7"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Rectangle 37"/>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34" name="Smiley Face 33"/>
            <p:cNvSpPr/>
            <p:nvPr/>
          </p:nvSpPr>
          <p:spPr>
            <a:xfrm>
              <a:off x="643964"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5" name="Oval 34"/>
            <p:cNvSpPr/>
            <p:nvPr/>
          </p:nvSpPr>
          <p:spPr>
            <a:xfrm>
              <a:off x="694370"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39" name="Group 38"/>
          <p:cNvGrpSpPr/>
          <p:nvPr/>
        </p:nvGrpSpPr>
        <p:grpSpPr>
          <a:xfrm>
            <a:off x="1017739" y="2401230"/>
            <a:ext cx="756084" cy="1084023"/>
            <a:chOff x="1511660" y="1781689"/>
            <a:chExt cx="756084" cy="1084023"/>
          </a:xfrm>
        </p:grpSpPr>
        <p:grpSp>
          <p:nvGrpSpPr>
            <p:cNvPr id="40" name="Group 13"/>
            <p:cNvGrpSpPr/>
            <p:nvPr/>
          </p:nvGrpSpPr>
          <p:grpSpPr>
            <a:xfrm>
              <a:off x="1511660" y="2132856"/>
              <a:ext cx="756084" cy="732856"/>
              <a:chOff x="971600" y="2457404"/>
              <a:chExt cx="3024336" cy="2931423"/>
            </a:xfrm>
            <a:solidFill>
              <a:srgbClr val="0070C0"/>
            </a:solidFill>
          </p:grpSpPr>
          <p:sp>
            <p:nvSpPr>
              <p:cNvPr id="43" name="Rectangle 42"/>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4" name="Rectangle 43"/>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5" name="Rectangle 44"/>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1" name="Smiley Face 40"/>
            <p:cNvSpPr/>
            <p:nvPr/>
          </p:nvSpPr>
          <p:spPr>
            <a:xfrm>
              <a:off x="1688080"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2" name="Oval 41"/>
            <p:cNvSpPr/>
            <p:nvPr/>
          </p:nvSpPr>
          <p:spPr>
            <a:xfrm>
              <a:off x="1738486"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46" name="Group 45"/>
          <p:cNvGrpSpPr/>
          <p:nvPr/>
        </p:nvGrpSpPr>
        <p:grpSpPr>
          <a:xfrm>
            <a:off x="1979712" y="3933056"/>
            <a:ext cx="756084" cy="1084023"/>
            <a:chOff x="2375756" y="1772816"/>
            <a:chExt cx="756084" cy="1084023"/>
          </a:xfrm>
        </p:grpSpPr>
        <p:grpSp>
          <p:nvGrpSpPr>
            <p:cNvPr id="47" name="Group 12"/>
            <p:cNvGrpSpPr/>
            <p:nvPr/>
          </p:nvGrpSpPr>
          <p:grpSpPr>
            <a:xfrm>
              <a:off x="2375756" y="2123983"/>
              <a:ext cx="756084" cy="732856"/>
              <a:chOff x="971600" y="2457404"/>
              <a:chExt cx="3024336" cy="2931423"/>
            </a:xfrm>
          </p:grpSpPr>
          <p:sp>
            <p:nvSpPr>
              <p:cNvPr id="50" name="Rectangle 49"/>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1"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2" name="Rectangle 51"/>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8" name="Smiley Face 47"/>
            <p:cNvSpPr/>
            <p:nvPr/>
          </p:nvSpPr>
          <p:spPr>
            <a:xfrm>
              <a:off x="2552176"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9" name="Oval 48"/>
            <p:cNvSpPr/>
            <p:nvPr/>
          </p:nvSpPr>
          <p:spPr>
            <a:xfrm>
              <a:off x="2602582"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53" name="Group 52"/>
          <p:cNvGrpSpPr/>
          <p:nvPr/>
        </p:nvGrpSpPr>
        <p:grpSpPr>
          <a:xfrm>
            <a:off x="7823162" y="4374286"/>
            <a:ext cx="756084" cy="1084023"/>
            <a:chOff x="3419872" y="1781689"/>
            <a:chExt cx="756084" cy="1084023"/>
          </a:xfrm>
        </p:grpSpPr>
        <p:grpSp>
          <p:nvGrpSpPr>
            <p:cNvPr id="54" name="Group 13"/>
            <p:cNvGrpSpPr/>
            <p:nvPr/>
          </p:nvGrpSpPr>
          <p:grpSpPr>
            <a:xfrm>
              <a:off x="3419872" y="2132856"/>
              <a:ext cx="756084" cy="732856"/>
              <a:chOff x="971600" y="2457404"/>
              <a:chExt cx="3024336" cy="2931423"/>
            </a:xfrm>
            <a:solidFill>
              <a:srgbClr val="00B050"/>
            </a:solidFill>
          </p:grpSpPr>
          <p:sp>
            <p:nvSpPr>
              <p:cNvPr id="57" name="Rectangle 56"/>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8" name="Rectangle 57"/>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9" name="Rectangle 58"/>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55" name="Smiley Face 54"/>
            <p:cNvSpPr/>
            <p:nvPr/>
          </p:nvSpPr>
          <p:spPr>
            <a:xfrm>
              <a:off x="3596292"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6" name="Oval 55"/>
            <p:cNvSpPr/>
            <p:nvPr/>
          </p:nvSpPr>
          <p:spPr>
            <a:xfrm>
              <a:off x="3646698"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60" name="Group 59"/>
          <p:cNvGrpSpPr/>
          <p:nvPr/>
        </p:nvGrpSpPr>
        <p:grpSpPr>
          <a:xfrm>
            <a:off x="3583442" y="4736262"/>
            <a:ext cx="756084" cy="1084023"/>
            <a:chOff x="4644008" y="548680"/>
            <a:chExt cx="756084" cy="1084023"/>
          </a:xfrm>
        </p:grpSpPr>
        <p:grpSp>
          <p:nvGrpSpPr>
            <p:cNvPr id="61" name="Group 12"/>
            <p:cNvGrpSpPr/>
            <p:nvPr/>
          </p:nvGrpSpPr>
          <p:grpSpPr>
            <a:xfrm>
              <a:off x="4644008" y="899847"/>
              <a:ext cx="756084" cy="732856"/>
              <a:chOff x="971600" y="2457404"/>
              <a:chExt cx="3024336" cy="2931423"/>
            </a:xfrm>
            <a:solidFill>
              <a:srgbClr val="FF00FF"/>
            </a:solidFill>
          </p:grpSpPr>
          <p:sp>
            <p:nvSpPr>
              <p:cNvPr id="64" name="Rectangle 63"/>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5"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 name="Rectangle 15"/>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2" name="Smiley Face 61"/>
            <p:cNvSpPr/>
            <p:nvPr/>
          </p:nvSpPr>
          <p:spPr>
            <a:xfrm>
              <a:off x="4820428" y="548680"/>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3" name="Oval 62"/>
            <p:cNvSpPr/>
            <p:nvPr/>
          </p:nvSpPr>
          <p:spPr>
            <a:xfrm>
              <a:off x="4870834"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GB" dirty="0">
                <a:solidFill>
                  <a:schemeClr val="tx1"/>
                </a:solidFill>
              </a:endParaRPr>
            </a:p>
          </p:txBody>
        </p:sp>
      </p:grpSp>
      <p:grpSp>
        <p:nvGrpSpPr>
          <p:cNvPr id="67" name="Group 66"/>
          <p:cNvGrpSpPr/>
          <p:nvPr/>
        </p:nvGrpSpPr>
        <p:grpSpPr>
          <a:xfrm>
            <a:off x="465792" y="1394121"/>
            <a:ext cx="756084" cy="1084023"/>
            <a:chOff x="5688124" y="557553"/>
            <a:chExt cx="756084" cy="1084023"/>
          </a:xfrm>
        </p:grpSpPr>
        <p:grpSp>
          <p:nvGrpSpPr>
            <p:cNvPr id="68" name="Group 13"/>
            <p:cNvGrpSpPr/>
            <p:nvPr/>
          </p:nvGrpSpPr>
          <p:grpSpPr>
            <a:xfrm>
              <a:off x="5688124" y="908720"/>
              <a:ext cx="756084" cy="732856"/>
              <a:chOff x="971600" y="2457404"/>
              <a:chExt cx="3024336" cy="2931423"/>
            </a:xfrm>
            <a:solidFill>
              <a:srgbClr val="0070C0"/>
            </a:solidFill>
          </p:grpSpPr>
          <p:sp>
            <p:nvSpPr>
              <p:cNvPr id="71"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2"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3" name="Rectangle 72"/>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9" name="Smiley Face 68"/>
            <p:cNvSpPr/>
            <p:nvPr/>
          </p:nvSpPr>
          <p:spPr>
            <a:xfrm>
              <a:off x="5864544"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0" name="Oval 69"/>
            <p:cNvSpPr/>
            <p:nvPr/>
          </p:nvSpPr>
          <p:spPr>
            <a:xfrm>
              <a:off x="5914950"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74" name="Group 73"/>
          <p:cNvGrpSpPr/>
          <p:nvPr/>
        </p:nvGrpSpPr>
        <p:grpSpPr>
          <a:xfrm>
            <a:off x="6865306" y="4635391"/>
            <a:ext cx="756084" cy="1084023"/>
            <a:chOff x="6552220" y="548680"/>
            <a:chExt cx="756084" cy="1084023"/>
          </a:xfrm>
        </p:grpSpPr>
        <p:grpSp>
          <p:nvGrpSpPr>
            <p:cNvPr id="75" name="Group 12"/>
            <p:cNvGrpSpPr/>
            <p:nvPr/>
          </p:nvGrpSpPr>
          <p:grpSpPr>
            <a:xfrm>
              <a:off x="6552220" y="899847"/>
              <a:ext cx="756084" cy="732856"/>
              <a:chOff x="971600" y="2457404"/>
              <a:chExt cx="3024336" cy="2931423"/>
            </a:xfrm>
          </p:grpSpPr>
          <p:sp>
            <p:nvSpPr>
              <p:cNvPr id="78" name="Rectangle 77"/>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0" name="Rectangle 79"/>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76" name="Smiley Face 75"/>
            <p:cNvSpPr/>
            <p:nvPr/>
          </p:nvSpPr>
          <p:spPr>
            <a:xfrm>
              <a:off x="6728640"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7" name="Oval 76"/>
            <p:cNvSpPr/>
            <p:nvPr/>
          </p:nvSpPr>
          <p:spPr>
            <a:xfrm>
              <a:off x="6779046"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81" name="Group 80"/>
          <p:cNvGrpSpPr/>
          <p:nvPr/>
        </p:nvGrpSpPr>
        <p:grpSpPr>
          <a:xfrm>
            <a:off x="2937601" y="2637428"/>
            <a:ext cx="756084" cy="1084023"/>
            <a:chOff x="7596336" y="557553"/>
            <a:chExt cx="756084" cy="1084023"/>
          </a:xfrm>
        </p:grpSpPr>
        <p:grpSp>
          <p:nvGrpSpPr>
            <p:cNvPr id="82" name="Group 13"/>
            <p:cNvGrpSpPr/>
            <p:nvPr/>
          </p:nvGrpSpPr>
          <p:grpSpPr>
            <a:xfrm>
              <a:off x="7596336" y="908720"/>
              <a:ext cx="756084" cy="732856"/>
              <a:chOff x="971600" y="2457404"/>
              <a:chExt cx="3024336" cy="2931423"/>
            </a:xfrm>
            <a:solidFill>
              <a:srgbClr val="00B050"/>
            </a:solidFill>
          </p:grpSpPr>
          <p:sp>
            <p:nvSpPr>
              <p:cNvPr id="85"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6" name="Rectangle 85"/>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7" name="Rectangle 86"/>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83" name="Smiley Face 82"/>
            <p:cNvSpPr/>
            <p:nvPr/>
          </p:nvSpPr>
          <p:spPr>
            <a:xfrm>
              <a:off x="7772756"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4" name="Oval 83"/>
            <p:cNvSpPr/>
            <p:nvPr/>
          </p:nvSpPr>
          <p:spPr>
            <a:xfrm>
              <a:off x="7823162"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88" name="Group 87"/>
          <p:cNvGrpSpPr/>
          <p:nvPr/>
        </p:nvGrpSpPr>
        <p:grpSpPr>
          <a:xfrm>
            <a:off x="4283968" y="4005064"/>
            <a:ext cx="756084" cy="1084023"/>
            <a:chOff x="4644008" y="1772816"/>
            <a:chExt cx="756084" cy="1084023"/>
          </a:xfrm>
        </p:grpSpPr>
        <p:grpSp>
          <p:nvGrpSpPr>
            <p:cNvPr id="89" name="Group 12"/>
            <p:cNvGrpSpPr/>
            <p:nvPr/>
          </p:nvGrpSpPr>
          <p:grpSpPr>
            <a:xfrm>
              <a:off x="4644008" y="2123983"/>
              <a:ext cx="756084" cy="732856"/>
              <a:chOff x="971600" y="2457404"/>
              <a:chExt cx="3024336" cy="2931423"/>
            </a:xfrm>
            <a:solidFill>
              <a:srgbClr val="0070C0"/>
            </a:solidFill>
          </p:grpSpPr>
          <p:sp>
            <p:nvSpPr>
              <p:cNvPr id="92" name="Rectangle 91"/>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3"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4" name="Rectangle 93"/>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90" name="Smiley Face 89"/>
            <p:cNvSpPr/>
            <p:nvPr/>
          </p:nvSpPr>
          <p:spPr>
            <a:xfrm>
              <a:off x="4820428"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1" name="Oval 90"/>
            <p:cNvSpPr/>
            <p:nvPr/>
          </p:nvSpPr>
          <p:spPr>
            <a:xfrm>
              <a:off x="4870834"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GB" dirty="0">
                <a:solidFill>
                  <a:schemeClr val="tx1"/>
                </a:solidFill>
              </a:endParaRPr>
            </a:p>
          </p:txBody>
        </p:sp>
      </p:grpSp>
      <p:grpSp>
        <p:nvGrpSpPr>
          <p:cNvPr id="102" name="Group 101"/>
          <p:cNvGrpSpPr/>
          <p:nvPr/>
        </p:nvGrpSpPr>
        <p:grpSpPr>
          <a:xfrm>
            <a:off x="2052872" y="2410103"/>
            <a:ext cx="756084" cy="1084023"/>
            <a:chOff x="6552220" y="1772816"/>
            <a:chExt cx="756084" cy="1084023"/>
          </a:xfrm>
        </p:grpSpPr>
        <p:grpSp>
          <p:nvGrpSpPr>
            <p:cNvPr id="103" name="Group 12"/>
            <p:cNvGrpSpPr/>
            <p:nvPr/>
          </p:nvGrpSpPr>
          <p:grpSpPr>
            <a:xfrm>
              <a:off x="6552220" y="2123983"/>
              <a:ext cx="756084" cy="732856"/>
              <a:chOff x="971600" y="2457404"/>
              <a:chExt cx="3024336" cy="2931423"/>
            </a:xfrm>
          </p:grpSpPr>
          <p:sp>
            <p:nvSpPr>
              <p:cNvPr id="106" name="Rectangle 105"/>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7"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8" name="Rectangle 107"/>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04" name="Smiley Face 103"/>
            <p:cNvSpPr/>
            <p:nvPr/>
          </p:nvSpPr>
          <p:spPr>
            <a:xfrm>
              <a:off x="6728640"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5" name="Oval 104"/>
            <p:cNvSpPr/>
            <p:nvPr/>
          </p:nvSpPr>
          <p:spPr>
            <a:xfrm>
              <a:off x="6779046"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09" name="Group 108"/>
          <p:cNvGrpSpPr/>
          <p:nvPr/>
        </p:nvGrpSpPr>
        <p:grpSpPr>
          <a:xfrm>
            <a:off x="2647640" y="1506297"/>
            <a:ext cx="756084" cy="1084023"/>
            <a:chOff x="7596336" y="1781689"/>
            <a:chExt cx="756084" cy="1084023"/>
          </a:xfrm>
        </p:grpSpPr>
        <p:grpSp>
          <p:nvGrpSpPr>
            <p:cNvPr id="110" name="Group 13"/>
            <p:cNvGrpSpPr/>
            <p:nvPr/>
          </p:nvGrpSpPr>
          <p:grpSpPr>
            <a:xfrm>
              <a:off x="7596336" y="2132856"/>
              <a:ext cx="756084" cy="732856"/>
              <a:chOff x="971600" y="2457404"/>
              <a:chExt cx="3024336" cy="2931423"/>
            </a:xfrm>
            <a:solidFill>
              <a:srgbClr val="00B050"/>
            </a:solidFill>
          </p:grpSpPr>
          <p:sp>
            <p:nvSpPr>
              <p:cNvPr id="113" name="Rectangle 112"/>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4" name="Rectangle 113"/>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5" name="Rectangle 114"/>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11" name="Smiley Face 110"/>
            <p:cNvSpPr/>
            <p:nvPr/>
          </p:nvSpPr>
          <p:spPr>
            <a:xfrm>
              <a:off x="7772756" y="1781689"/>
              <a:ext cx="378042" cy="378180"/>
            </a:xfrm>
            <a:prstGeom prst="smileyFac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2" name="Oval 111"/>
            <p:cNvSpPr/>
            <p:nvPr/>
          </p:nvSpPr>
          <p:spPr>
            <a:xfrm>
              <a:off x="7823162"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spTree>
    <p:custDataLst>
      <p:tags r:id="rId1"/>
    </p:custDataLst>
    <p:extLst>
      <p:ext uri="{BB962C8B-B14F-4D97-AF65-F5344CB8AC3E}">
        <p14:creationId xmlns:p14="http://schemas.microsoft.com/office/powerpoint/2010/main" val="1218860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Number order</a:t>
            </a:r>
            <a:endParaRPr lang="en-GB" dirty="0"/>
          </a:p>
        </p:txBody>
      </p:sp>
      <p:sp>
        <p:nvSpPr>
          <p:cNvPr id="116" name="Footer Placeholder 115"/>
          <p:cNvSpPr>
            <a:spLocks noGrp="1"/>
          </p:cNvSpPr>
          <p:nvPr>
            <p:ph type="ftr" sz="quarter" idx="11"/>
          </p:nvPr>
        </p:nvSpPr>
        <p:spPr/>
        <p:txBody>
          <a:bodyPr/>
          <a:lstStyle/>
          <a:p>
            <a:r>
              <a:rPr lang="en-GB" smtClean="0"/>
              <a:t>www.mathssandpit.co.uk/blog</a:t>
            </a:r>
            <a:endParaRPr lang="en-GB"/>
          </a:p>
        </p:txBody>
      </p:sp>
      <p:grpSp>
        <p:nvGrpSpPr>
          <p:cNvPr id="4" name="Group 3"/>
          <p:cNvGrpSpPr/>
          <p:nvPr/>
        </p:nvGrpSpPr>
        <p:grpSpPr>
          <a:xfrm>
            <a:off x="2749590" y="1864555"/>
            <a:ext cx="756084" cy="1084023"/>
            <a:chOff x="467544" y="548680"/>
            <a:chExt cx="756084" cy="1084023"/>
          </a:xfrm>
        </p:grpSpPr>
        <p:grpSp>
          <p:nvGrpSpPr>
            <p:cNvPr id="5" name="Group 12"/>
            <p:cNvGrpSpPr/>
            <p:nvPr/>
          </p:nvGrpSpPr>
          <p:grpSpPr>
            <a:xfrm>
              <a:off x="467544" y="899847"/>
              <a:ext cx="756084" cy="732856"/>
              <a:chOff x="971600" y="2457404"/>
              <a:chExt cx="3024336" cy="2931423"/>
            </a:xfrm>
            <a:solidFill>
              <a:srgbClr val="FF00FF"/>
            </a:solidFill>
          </p:grpSpPr>
          <p:sp>
            <p:nvSpPr>
              <p:cNvPr id="8" name="Rectangle 7"/>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Rectangle 9"/>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 name="Smiley Face 5"/>
            <p:cNvSpPr/>
            <p:nvPr/>
          </p:nvSpPr>
          <p:spPr>
            <a:xfrm>
              <a:off x="643964" y="548680"/>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Oval 6"/>
            <p:cNvSpPr/>
            <p:nvPr/>
          </p:nvSpPr>
          <p:spPr>
            <a:xfrm>
              <a:off x="694370"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11" name="Group 10"/>
          <p:cNvGrpSpPr/>
          <p:nvPr/>
        </p:nvGrpSpPr>
        <p:grpSpPr>
          <a:xfrm>
            <a:off x="6109222" y="1891501"/>
            <a:ext cx="756084" cy="1084023"/>
            <a:chOff x="1511660" y="557553"/>
            <a:chExt cx="756084" cy="1084023"/>
          </a:xfrm>
        </p:grpSpPr>
        <p:grpSp>
          <p:nvGrpSpPr>
            <p:cNvPr id="12" name="Group 13"/>
            <p:cNvGrpSpPr/>
            <p:nvPr/>
          </p:nvGrpSpPr>
          <p:grpSpPr>
            <a:xfrm>
              <a:off x="1511660" y="908720"/>
              <a:ext cx="756084" cy="732856"/>
              <a:chOff x="971600" y="2457404"/>
              <a:chExt cx="3024336" cy="2931423"/>
            </a:xfrm>
            <a:solidFill>
              <a:srgbClr val="0070C0"/>
            </a:solidFill>
          </p:grpSpPr>
          <p:sp>
            <p:nvSpPr>
              <p:cNvPr id="15" name="Rectangle 14"/>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Rectangle 1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Rectangle 16"/>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3" name="Smiley Face 12"/>
            <p:cNvSpPr/>
            <p:nvPr/>
          </p:nvSpPr>
          <p:spPr>
            <a:xfrm>
              <a:off x="1688080"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Oval 13"/>
            <p:cNvSpPr/>
            <p:nvPr/>
          </p:nvSpPr>
          <p:spPr>
            <a:xfrm>
              <a:off x="1738486"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8" name="Group 17"/>
          <p:cNvGrpSpPr/>
          <p:nvPr/>
        </p:nvGrpSpPr>
        <p:grpSpPr>
          <a:xfrm>
            <a:off x="1230038" y="3610592"/>
            <a:ext cx="756084" cy="1084023"/>
            <a:chOff x="2375756" y="548680"/>
            <a:chExt cx="756084" cy="1084023"/>
          </a:xfrm>
        </p:grpSpPr>
        <p:grpSp>
          <p:nvGrpSpPr>
            <p:cNvPr id="19" name="Group 12"/>
            <p:cNvGrpSpPr/>
            <p:nvPr/>
          </p:nvGrpSpPr>
          <p:grpSpPr>
            <a:xfrm>
              <a:off x="2375756" y="899847"/>
              <a:ext cx="756084" cy="732856"/>
              <a:chOff x="971600" y="2457404"/>
              <a:chExt cx="3024336" cy="2931423"/>
            </a:xfrm>
          </p:grpSpPr>
          <p:sp>
            <p:nvSpPr>
              <p:cNvPr id="22" name="Rectangle 21"/>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Rectangle 23"/>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0" name="Smiley Face 19"/>
            <p:cNvSpPr/>
            <p:nvPr/>
          </p:nvSpPr>
          <p:spPr>
            <a:xfrm>
              <a:off x="2552176"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Oval 20"/>
            <p:cNvSpPr/>
            <p:nvPr/>
          </p:nvSpPr>
          <p:spPr>
            <a:xfrm>
              <a:off x="2602582"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25" name="Group 24"/>
          <p:cNvGrpSpPr/>
          <p:nvPr/>
        </p:nvGrpSpPr>
        <p:grpSpPr>
          <a:xfrm>
            <a:off x="297534" y="1857151"/>
            <a:ext cx="756084" cy="1084023"/>
            <a:chOff x="3419872" y="557553"/>
            <a:chExt cx="756084" cy="1084023"/>
          </a:xfrm>
        </p:grpSpPr>
        <p:grpSp>
          <p:nvGrpSpPr>
            <p:cNvPr id="26" name="Group 13"/>
            <p:cNvGrpSpPr/>
            <p:nvPr/>
          </p:nvGrpSpPr>
          <p:grpSpPr>
            <a:xfrm>
              <a:off x="3419872" y="908720"/>
              <a:ext cx="756084" cy="732856"/>
              <a:chOff x="971600" y="2457404"/>
              <a:chExt cx="3024336" cy="2931423"/>
            </a:xfrm>
            <a:solidFill>
              <a:srgbClr val="00B050"/>
            </a:solidFill>
          </p:grpSpPr>
          <p:sp>
            <p:nvSpPr>
              <p:cNvPr id="29" name="Rectangle 28"/>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0" name="Rectangle 29"/>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 name="Rectangle 30"/>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7" name="Smiley Face 26"/>
            <p:cNvSpPr/>
            <p:nvPr/>
          </p:nvSpPr>
          <p:spPr>
            <a:xfrm>
              <a:off x="3596292"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8" name="Oval 27"/>
            <p:cNvSpPr/>
            <p:nvPr/>
          </p:nvSpPr>
          <p:spPr>
            <a:xfrm>
              <a:off x="3646698"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0</a:t>
              </a:r>
              <a:endParaRPr lang="en-GB" dirty="0">
                <a:solidFill>
                  <a:schemeClr val="tx1"/>
                </a:solidFill>
              </a:endParaRPr>
            </a:p>
          </p:txBody>
        </p:sp>
      </p:grpSp>
      <p:grpSp>
        <p:nvGrpSpPr>
          <p:cNvPr id="32" name="Group 31"/>
          <p:cNvGrpSpPr/>
          <p:nvPr/>
        </p:nvGrpSpPr>
        <p:grpSpPr>
          <a:xfrm>
            <a:off x="1126022" y="1852037"/>
            <a:ext cx="756084" cy="1084023"/>
            <a:chOff x="467544" y="1772816"/>
            <a:chExt cx="756084" cy="1084023"/>
          </a:xfrm>
        </p:grpSpPr>
        <p:grpSp>
          <p:nvGrpSpPr>
            <p:cNvPr id="33" name="Group 12"/>
            <p:cNvGrpSpPr/>
            <p:nvPr/>
          </p:nvGrpSpPr>
          <p:grpSpPr>
            <a:xfrm>
              <a:off x="467544" y="2123983"/>
              <a:ext cx="756084" cy="732856"/>
              <a:chOff x="971600" y="2457404"/>
              <a:chExt cx="3024336" cy="2931423"/>
            </a:xfrm>
            <a:solidFill>
              <a:srgbClr val="0070C0"/>
            </a:solidFill>
          </p:grpSpPr>
          <p:sp>
            <p:nvSpPr>
              <p:cNvPr id="36" name="Rectangle 35"/>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7"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Rectangle 37"/>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34" name="Smiley Face 33"/>
            <p:cNvSpPr/>
            <p:nvPr/>
          </p:nvSpPr>
          <p:spPr>
            <a:xfrm>
              <a:off x="643964"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5" name="Oval 34"/>
            <p:cNvSpPr/>
            <p:nvPr/>
          </p:nvSpPr>
          <p:spPr>
            <a:xfrm>
              <a:off x="694370"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39" name="Group 38"/>
          <p:cNvGrpSpPr/>
          <p:nvPr/>
        </p:nvGrpSpPr>
        <p:grpSpPr>
          <a:xfrm>
            <a:off x="4426334" y="1884210"/>
            <a:ext cx="756084" cy="1084023"/>
            <a:chOff x="1511660" y="1781689"/>
            <a:chExt cx="756084" cy="1084023"/>
          </a:xfrm>
        </p:grpSpPr>
        <p:grpSp>
          <p:nvGrpSpPr>
            <p:cNvPr id="40" name="Group 13"/>
            <p:cNvGrpSpPr/>
            <p:nvPr/>
          </p:nvGrpSpPr>
          <p:grpSpPr>
            <a:xfrm>
              <a:off x="1511660" y="2132856"/>
              <a:ext cx="756084" cy="732856"/>
              <a:chOff x="971600" y="2457404"/>
              <a:chExt cx="3024336" cy="2931423"/>
            </a:xfrm>
            <a:solidFill>
              <a:srgbClr val="0070C0"/>
            </a:solidFill>
          </p:grpSpPr>
          <p:sp>
            <p:nvSpPr>
              <p:cNvPr id="43" name="Rectangle 42"/>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4" name="Rectangle 43"/>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5" name="Rectangle 44"/>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1" name="Smiley Face 40"/>
            <p:cNvSpPr/>
            <p:nvPr/>
          </p:nvSpPr>
          <p:spPr>
            <a:xfrm>
              <a:off x="1688080"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2" name="Oval 41"/>
            <p:cNvSpPr/>
            <p:nvPr/>
          </p:nvSpPr>
          <p:spPr>
            <a:xfrm>
              <a:off x="1738486"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46" name="Group 45"/>
          <p:cNvGrpSpPr/>
          <p:nvPr/>
        </p:nvGrpSpPr>
        <p:grpSpPr>
          <a:xfrm>
            <a:off x="1939041" y="1846415"/>
            <a:ext cx="756084" cy="1084023"/>
            <a:chOff x="2375756" y="1772816"/>
            <a:chExt cx="756084" cy="1084023"/>
          </a:xfrm>
        </p:grpSpPr>
        <p:grpSp>
          <p:nvGrpSpPr>
            <p:cNvPr id="47" name="Group 12"/>
            <p:cNvGrpSpPr/>
            <p:nvPr/>
          </p:nvGrpSpPr>
          <p:grpSpPr>
            <a:xfrm>
              <a:off x="2375756" y="2123983"/>
              <a:ext cx="756084" cy="732856"/>
              <a:chOff x="971600" y="2457404"/>
              <a:chExt cx="3024336" cy="2931423"/>
            </a:xfrm>
          </p:grpSpPr>
          <p:sp>
            <p:nvSpPr>
              <p:cNvPr id="50" name="Rectangle 49"/>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1"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2" name="Rectangle 51"/>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8" name="Smiley Face 47"/>
            <p:cNvSpPr/>
            <p:nvPr/>
          </p:nvSpPr>
          <p:spPr>
            <a:xfrm>
              <a:off x="2552176"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9" name="Oval 48"/>
            <p:cNvSpPr/>
            <p:nvPr/>
          </p:nvSpPr>
          <p:spPr>
            <a:xfrm>
              <a:off x="2602582"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53" name="Group 52"/>
          <p:cNvGrpSpPr/>
          <p:nvPr/>
        </p:nvGrpSpPr>
        <p:grpSpPr>
          <a:xfrm>
            <a:off x="2913877" y="3610592"/>
            <a:ext cx="756084" cy="1084023"/>
            <a:chOff x="3419872" y="1781689"/>
            <a:chExt cx="756084" cy="1084023"/>
          </a:xfrm>
        </p:grpSpPr>
        <p:grpSp>
          <p:nvGrpSpPr>
            <p:cNvPr id="54" name="Group 13"/>
            <p:cNvGrpSpPr/>
            <p:nvPr/>
          </p:nvGrpSpPr>
          <p:grpSpPr>
            <a:xfrm>
              <a:off x="3419872" y="2132856"/>
              <a:ext cx="756084" cy="732856"/>
              <a:chOff x="971600" y="2457404"/>
              <a:chExt cx="3024336" cy="2931423"/>
            </a:xfrm>
            <a:solidFill>
              <a:srgbClr val="00B050"/>
            </a:solidFill>
          </p:grpSpPr>
          <p:sp>
            <p:nvSpPr>
              <p:cNvPr id="57" name="Rectangle 56"/>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8" name="Rectangle 57"/>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9" name="Rectangle 58"/>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55" name="Smiley Face 54"/>
            <p:cNvSpPr/>
            <p:nvPr/>
          </p:nvSpPr>
          <p:spPr>
            <a:xfrm>
              <a:off x="3596292"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6" name="Oval 55"/>
            <p:cNvSpPr/>
            <p:nvPr/>
          </p:nvSpPr>
          <p:spPr>
            <a:xfrm>
              <a:off x="3646698"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60" name="Group 59"/>
          <p:cNvGrpSpPr/>
          <p:nvPr/>
        </p:nvGrpSpPr>
        <p:grpSpPr>
          <a:xfrm>
            <a:off x="4552349" y="3617848"/>
            <a:ext cx="756084" cy="1084023"/>
            <a:chOff x="4644008" y="548680"/>
            <a:chExt cx="756084" cy="1084023"/>
          </a:xfrm>
        </p:grpSpPr>
        <p:grpSp>
          <p:nvGrpSpPr>
            <p:cNvPr id="61" name="Group 12"/>
            <p:cNvGrpSpPr/>
            <p:nvPr/>
          </p:nvGrpSpPr>
          <p:grpSpPr>
            <a:xfrm>
              <a:off x="4644008" y="899847"/>
              <a:ext cx="756084" cy="732856"/>
              <a:chOff x="971600" y="2457404"/>
              <a:chExt cx="3024336" cy="2931423"/>
            </a:xfrm>
            <a:solidFill>
              <a:srgbClr val="FF00FF"/>
            </a:solidFill>
          </p:grpSpPr>
          <p:sp>
            <p:nvSpPr>
              <p:cNvPr id="64" name="Rectangle 63"/>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5"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 name="Rectangle 15"/>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2" name="Smiley Face 61"/>
            <p:cNvSpPr/>
            <p:nvPr/>
          </p:nvSpPr>
          <p:spPr>
            <a:xfrm>
              <a:off x="4820428" y="548680"/>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3" name="Oval 62"/>
            <p:cNvSpPr/>
            <p:nvPr/>
          </p:nvSpPr>
          <p:spPr>
            <a:xfrm>
              <a:off x="4870834"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GB" dirty="0">
                <a:solidFill>
                  <a:schemeClr val="tx1"/>
                </a:solidFill>
              </a:endParaRPr>
            </a:p>
          </p:txBody>
        </p:sp>
      </p:grpSp>
      <p:grpSp>
        <p:nvGrpSpPr>
          <p:cNvPr id="67" name="Group 66"/>
          <p:cNvGrpSpPr/>
          <p:nvPr/>
        </p:nvGrpSpPr>
        <p:grpSpPr>
          <a:xfrm>
            <a:off x="381834" y="3618186"/>
            <a:ext cx="756084" cy="1084023"/>
            <a:chOff x="5688124" y="557553"/>
            <a:chExt cx="756084" cy="1084023"/>
          </a:xfrm>
        </p:grpSpPr>
        <p:grpSp>
          <p:nvGrpSpPr>
            <p:cNvPr id="68" name="Group 13"/>
            <p:cNvGrpSpPr/>
            <p:nvPr/>
          </p:nvGrpSpPr>
          <p:grpSpPr>
            <a:xfrm>
              <a:off x="5688124" y="908720"/>
              <a:ext cx="756084" cy="732856"/>
              <a:chOff x="971600" y="2457404"/>
              <a:chExt cx="3024336" cy="2931423"/>
            </a:xfrm>
            <a:solidFill>
              <a:srgbClr val="0070C0"/>
            </a:solidFill>
          </p:grpSpPr>
          <p:sp>
            <p:nvSpPr>
              <p:cNvPr id="71"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2"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3" name="Rectangle 72"/>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9" name="Smiley Face 68"/>
            <p:cNvSpPr/>
            <p:nvPr/>
          </p:nvSpPr>
          <p:spPr>
            <a:xfrm>
              <a:off x="5864544"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0" name="Oval 69"/>
            <p:cNvSpPr/>
            <p:nvPr/>
          </p:nvSpPr>
          <p:spPr>
            <a:xfrm>
              <a:off x="5914950"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74" name="Group 73"/>
          <p:cNvGrpSpPr/>
          <p:nvPr/>
        </p:nvGrpSpPr>
        <p:grpSpPr>
          <a:xfrm>
            <a:off x="2065056" y="3611485"/>
            <a:ext cx="756084" cy="1084023"/>
            <a:chOff x="6552220" y="548680"/>
            <a:chExt cx="756084" cy="1084023"/>
          </a:xfrm>
        </p:grpSpPr>
        <p:grpSp>
          <p:nvGrpSpPr>
            <p:cNvPr id="75" name="Group 12"/>
            <p:cNvGrpSpPr/>
            <p:nvPr/>
          </p:nvGrpSpPr>
          <p:grpSpPr>
            <a:xfrm>
              <a:off x="6552220" y="899847"/>
              <a:ext cx="756084" cy="732856"/>
              <a:chOff x="971600" y="2457404"/>
              <a:chExt cx="3024336" cy="2931423"/>
            </a:xfrm>
          </p:grpSpPr>
          <p:sp>
            <p:nvSpPr>
              <p:cNvPr id="78" name="Rectangle 77"/>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0" name="Rectangle 79"/>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76" name="Smiley Face 75"/>
            <p:cNvSpPr/>
            <p:nvPr/>
          </p:nvSpPr>
          <p:spPr>
            <a:xfrm>
              <a:off x="6728640"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7" name="Oval 76"/>
            <p:cNvSpPr/>
            <p:nvPr/>
          </p:nvSpPr>
          <p:spPr>
            <a:xfrm>
              <a:off x="6779046"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81" name="Group 80"/>
          <p:cNvGrpSpPr/>
          <p:nvPr/>
        </p:nvGrpSpPr>
        <p:grpSpPr>
          <a:xfrm>
            <a:off x="3583442" y="1864719"/>
            <a:ext cx="756084" cy="1084023"/>
            <a:chOff x="7596336" y="557553"/>
            <a:chExt cx="756084" cy="1084023"/>
          </a:xfrm>
        </p:grpSpPr>
        <p:grpSp>
          <p:nvGrpSpPr>
            <p:cNvPr id="82" name="Group 13"/>
            <p:cNvGrpSpPr/>
            <p:nvPr/>
          </p:nvGrpSpPr>
          <p:grpSpPr>
            <a:xfrm>
              <a:off x="7596336" y="908720"/>
              <a:ext cx="756084" cy="732856"/>
              <a:chOff x="971600" y="2457404"/>
              <a:chExt cx="3024336" cy="2931423"/>
            </a:xfrm>
            <a:solidFill>
              <a:srgbClr val="00B050"/>
            </a:solidFill>
          </p:grpSpPr>
          <p:sp>
            <p:nvSpPr>
              <p:cNvPr id="85"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6" name="Rectangle 85"/>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7" name="Rectangle 86"/>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83" name="Smiley Face 82"/>
            <p:cNvSpPr/>
            <p:nvPr/>
          </p:nvSpPr>
          <p:spPr>
            <a:xfrm>
              <a:off x="7772756"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4" name="Oval 83"/>
            <p:cNvSpPr/>
            <p:nvPr/>
          </p:nvSpPr>
          <p:spPr>
            <a:xfrm>
              <a:off x="7823162"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88" name="Group 87"/>
          <p:cNvGrpSpPr/>
          <p:nvPr/>
        </p:nvGrpSpPr>
        <p:grpSpPr>
          <a:xfrm>
            <a:off x="3732586" y="3606096"/>
            <a:ext cx="756084" cy="1084023"/>
            <a:chOff x="4644008" y="1772816"/>
            <a:chExt cx="756084" cy="1084023"/>
          </a:xfrm>
        </p:grpSpPr>
        <p:grpSp>
          <p:nvGrpSpPr>
            <p:cNvPr id="89" name="Group 12"/>
            <p:cNvGrpSpPr/>
            <p:nvPr/>
          </p:nvGrpSpPr>
          <p:grpSpPr>
            <a:xfrm>
              <a:off x="4644008" y="2123983"/>
              <a:ext cx="756084" cy="732856"/>
              <a:chOff x="971600" y="2457404"/>
              <a:chExt cx="3024336" cy="2931423"/>
            </a:xfrm>
            <a:solidFill>
              <a:srgbClr val="0070C0"/>
            </a:solidFill>
          </p:grpSpPr>
          <p:sp>
            <p:nvSpPr>
              <p:cNvPr id="92" name="Rectangle 91"/>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3"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4" name="Rectangle 93"/>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90" name="Smiley Face 89"/>
            <p:cNvSpPr/>
            <p:nvPr/>
          </p:nvSpPr>
          <p:spPr>
            <a:xfrm>
              <a:off x="4820428"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1" name="Oval 90"/>
            <p:cNvSpPr/>
            <p:nvPr/>
          </p:nvSpPr>
          <p:spPr>
            <a:xfrm>
              <a:off x="4870834"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GB" dirty="0">
                <a:solidFill>
                  <a:schemeClr val="tx1"/>
                </a:solidFill>
              </a:endParaRPr>
            </a:p>
          </p:txBody>
        </p:sp>
      </p:grpSp>
      <p:grpSp>
        <p:nvGrpSpPr>
          <p:cNvPr id="102" name="Group 101"/>
          <p:cNvGrpSpPr/>
          <p:nvPr/>
        </p:nvGrpSpPr>
        <p:grpSpPr>
          <a:xfrm>
            <a:off x="5258119" y="1895962"/>
            <a:ext cx="756084" cy="1084023"/>
            <a:chOff x="6552220" y="1772816"/>
            <a:chExt cx="756084" cy="1084023"/>
          </a:xfrm>
        </p:grpSpPr>
        <p:grpSp>
          <p:nvGrpSpPr>
            <p:cNvPr id="103" name="Group 12"/>
            <p:cNvGrpSpPr/>
            <p:nvPr/>
          </p:nvGrpSpPr>
          <p:grpSpPr>
            <a:xfrm>
              <a:off x="6552220" y="2123983"/>
              <a:ext cx="756084" cy="732856"/>
              <a:chOff x="971600" y="2457404"/>
              <a:chExt cx="3024336" cy="2931423"/>
            </a:xfrm>
          </p:grpSpPr>
          <p:sp>
            <p:nvSpPr>
              <p:cNvPr id="106" name="Rectangle 105"/>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7" name="Rectangle 5"/>
              <p:cNvSpPr/>
              <p:nvPr/>
            </p:nvSpPr>
            <p:spPr>
              <a:xfrm rot="3472691">
                <a:off x="1478692" y="3468436"/>
                <a:ext cx="2842284" cy="97401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8" name="Rectangle 107"/>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04" name="Smiley Face 103"/>
            <p:cNvSpPr/>
            <p:nvPr/>
          </p:nvSpPr>
          <p:spPr>
            <a:xfrm>
              <a:off x="6728640"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5" name="Oval 104"/>
            <p:cNvSpPr/>
            <p:nvPr/>
          </p:nvSpPr>
          <p:spPr>
            <a:xfrm>
              <a:off x="6779046"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09" name="Group 108"/>
          <p:cNvGrpSpPr/>
          <p:nvPr/>
        </p:nvGrpSpPr>
        <p:grpSpPr>
          <a:xfrm>
            <a:off x="6951320" y="1884210"/>
            <a:ext cx="756084" cy="1084023"/>
            <a:chOff x="7596336" y="1781689"/>
            <a:chExt cx="756084" cy="1084023"/>
          </a:xfrm>
        </p:grpSpPr>
        <p:grpSp>
          <p:nvGrpSpPr>
            <p:cNvPr id="110" name="Group 13"/>
            <p:cNvGrpSpPr/>
            <p:nvPr/>
          </p:nvGrpSpPr>
          <p:grpSpPr>
            <a:xfrm>
              <a:off x="7596336" y="2132856"/>
              <a:ext cx="756084" cy="732856"/>
              <a:chOff x="971600" y="2457404"/>
              <a:chExt cx="3024336" cy="2931423"/>
            </a:xfrm>
            <a:solidFill>
              <a:srgbClr val="00B050"/>
            </a:solidFill>
          </p:grpSpPr>
          <p:sp>
            <p:nvSpPr>
              <p:cNvPr id="113" name="Rectangle 112"/>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4" name="Rectangle 113"/>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5" name="Rectangle 114"/>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11" name="Smiley Face 110"/>
            <p:cNvSpPr/>
            <p:nvPr/>
          </p:nvSpPr>
          <p:spPr>
            <a:xfrm>
              <a:off x="7772756" y="1781689"/>
              <a:ext cx="378042" cy="378180"/>
            </a:xfrm>
            <a:prstGeom prst="smileyFac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2" name="Oval 111"/>
            <p:cNvSpPr/>
            <p:nvPr/>
          </p:nvSpPr>
          <p:spPr>
            <a:xfrm>
              <a:off x="7823162"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spTree>
    <p:custDataLst>
      <p:tags r:id="rId1"/>
    </p:custDataLst>
    <p:extLst>
      <p:ext uri="{BB962C8B-B14F-4D97-AF65-F5344CB8AC3E}">
        <p14:creationId xmlns:p14="http://schemas.microsoft.com/office/powerpoint/2010/main" val="1837613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0"/>
            <a:ext cx="7772400" cy="1143000"/>
          </a:xfrm>
        </p:spPr>
        <p:txBody>
          <a:bodyPr>
            <a:normAutofit/>
          </a:bodyPr>
          <a:lstStyle/>
          <a:p>
            <a:r>
              <a:rPr lang="en-GB" dirty="0" smtClean="0"/>
              <a:t>Carroll Diagram (Two way table)</a:t>
            </a:r>
            <a:endParaRPr lang="en-GB" dirty="0"/>
          </a:p>
        </p:txBody>
      </p:sp>
      <p:sp>
        <p:nvSpPr>
          <p:cNvPr id="116" name="Footer Placeholder 115"/>
          <p:cNvSpPr>
            <a:spLocks noGrp="1"/>
          </p:cNvSpPr>
          <p:nvPr>
            <p:ph type="ftr" sz="quarter" idx="11"/>
          </p:nvPr>
        </p:nvSpPr>
        <p:spPr/>
        <p:txBody>
          <a:bodyPr/>
          <a:lstStyle/>
          <a:p>
            <a:r>
              <a:rPr lang="en-GB" smtClean="0"/>
              <a:t>www.mathssandpit.co.uk/blog</a:t>
            </a:r>
            <a:endParaRPr lang="en-GB"/>
          </a:p>
        </p:txBody>
      </p:sp>
      <p:grpSp>
        <p:nvGrpSpPr>
          <p:cNvPr id="110" name="Group 109"/>
          <p:cNvGrpSpPr/>
          <p:nvPr/>
        </p:nvGrpSpPr>
        <p:grpSpPr>
          <a:xfrm>
            <a:off x="3491880" y="1484784"/>
            <a:ext cx="576064" cy="864096"/>
            <a:chOff x="381834" y="3618186"/>
            <a:chExt cx="756084" cy="1084023"/>
          </a:xfrm>
        </p:grpSpPr>
        <p:grpSp>
          <p:nvGrpSpPr>
            <p:cNvPr id="67" name="Group 13"/>
            <p:cNvGrpSpPr/>
            <p:nvPr/>
          </p:nvGrpSpPr>
          <p:grpSpPr>
            <a:xfrm>
              <a:off x="381834" y="3969353"/>
              <a:ext cx="756084" cy="732856"/>
              <a:chOff x="971600" y="2457404"/>
              <a:chExt cx="3024336" cy="2931423"/>
            </a:xfrm>
            <a:solidFill>
              <a:srgbClr val="0070C0"/>
            </a:solidFill>
          </p:grpSpPr>
          <p:sp>
            <p:nvSpPr>
              <p:cNvPr id="71"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2"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3" name="Rectangle 72"/>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9" name="Smiley Face 68"/>
            <p:cNvSpPr/>
            <p:nvPr/>
          </p:nvSpPr>
          <p:spPr>
            <a:xfrm>
              <a:off x="558254" y="361818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117" name="Group 116"/>
          <p:cNvGrpSpPr/>
          <p:nvPr/>
        </p:nvGrpSpPr>
        <p:grpSpPr>
          <a:xfrm>
            <a:off x="5940152" y="1484784"/>
            <a:ext cx="576064" cy="864096"/>
            <a:chOff x="4067944" y="5301208"/>
            <a:chExt cx="756084" cy="1084023"/>
          </a:xfrm>
        </p:grpSpPr>
        <p:grpSp>
          <p:nvGrpSpPr>
            <p:cNvPr id="81" name="Group 13"/>
            <p:cNvGrpSpPr/>
            <p:nvPr/>
          </p:nvGrpSpPr>
          <p:grpSpPr>
            <a:xfrm>
              <a:off x="4067944" y="5652375"/>
              <a:ext cx="756084" cy="732856"/>
              <a:chOff x="971600" y="2457404"/>
              <a:chExt cx="3024336" cy="2931423"/>
            </a:xfrm>
            <a:solidFill>
              <a:srgbClr val="00B050"/>
            </a:solidFill>
          </p:grpSpPr>
          <p:sp>
            <p:nvSpPr>
              <p:cNvPr id="85"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6" name="Rectangle 85"/>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7" name="Rectangle 86"/>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83" name="Smiley Face 82"/>
            <p:cNvSpPr/>
            <p:nvPr/>
          </p:nvSpPr>
          <p:spPr>
            <a:xfrm>
              <a:off x="4244364" y="5301208"/>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5" name="Group 10"/>
          <p:cNvGrpSpPr/>
          <p:nvPr/>
        </p:nvGrpSpPr>
        <p:grpSpPr>
          <a:xfrm>
            <a:off x="2771800" y="3717032"/>
            <a:ext cx="378042" cy="542012"/>
            <a:chOff x="1511660" y="557553"/>
            <a:chExt cx="756084" cy="1084023"/>
          </a:xfrm>
        </p:grpSpPr>
        <p:grpSp>
          <p:nvGrpSpPr>
            <p:cNvPr id="11" name="Group 13"/>
            <p:cNvGrpSpPr/>
            <p:nvPr/>
          </p:nvGrpSpPr>
          <p:grpSpPr>
            <a:xfrm>
              <a:off x="1511660" y="908720"/>
              <a:ext cx="756084" cy="732856"/>
              <a:chOff x="971600" y="2457404"/>
              <a:chExt cx="3024336" cy="2931423"/>
            </a:xfrm>
            <a:solidFill>
              <a:srgbClr val="0070C0"/>
            </a:solidFill>
          </p:grpSpPr>
          <p:sp>
            <p:nvSpPr>
              <p:cNvPr id="15" name="Rectangle 14"/>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Rectangle 1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Rectangle 16"/>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3" name="Smiley Face 12"/>
            <p:cNvSpPr/>
            <p:nvPr/>
          </p:nvSpPr>
          <p:spPr>
            <a:xfrm>
              <a:off x="1688080"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Oval 13"/>
            <p:cNvSpPr/>
            <p:nvPr/>
          </p:nvSpPr>
          <p:spPr>
            <a:xfrm>
              <a:off x="1738486"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26" name="Group 31"/>
          <p:cNvGrpSpPr/>
          <p:nvPr/>
        </p:nvGrpSpPr>
        <p:grpSpPr>
          <a:xfrm>
            <a:off x="2987824" y="2708920"/>
            <a:ext cx="378042" cy="542012"/>
            <a:chOff x="467544" y="1772816"/>
            <a:chExt cx="756084" cy="1084023"/>
          </a:xfrm>
        </p:grpSpPr>
        <p:grpSp>
          <p:nvGrpSpPr>
            <p:cNvPr id="32" name="Group 12"/>
            <p:cNvGrpSpPr/>
            <p:nvPr/>
          </p:nvGrpSpPr>
          <p:grpSpPr>
            <a:xfrm>
              <a:off x="467544" y="2123983"/>
              <a:ext cx="756084" cy="732856"/>
              <a:chOff x="971600" y="2457404"/>
              <a:chExt cx="3024336" cy="2931423"/>
            </a:xfrm>
            <a:solidFill>
              <a:srgbClr val="0070C0"/>
            </a:solidFill>
          </p:grpSpPr>
          <p:sp>
            <p:nvSpPr>
              <p:cNvPr id="36" name="Rectangle 35"/>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7"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Rectangle 37"/>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34" name="Smiley Face 33"/>
            <p:cNvSpPr/>
            <p:nvPr/>
          </p:nvSpPr>
          <p:spPr>
            <a:xfrm>
              <a:off x="643964"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5" name="Oval 34"/>
            <p:cNvSpPr/>
            <p:nvPr/>
          </p:nvSpPr>
          <p:spPr>
            <a:xfrm>
              <a:off x="694370"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33" name="Group 38"/>
          <p:cNvGrpSpPr/>
          <p:nvPr/>
        </p:nvGrpSpPr>
        <p:grpSpPr>
          <a:xfrm>
            <a:off x="3347864" y="3789040"/>
            <a:ext cx="378042" cy="542012"/>
            <a:chOff x="1511660" y="1781689"/>
            <a:chExt cx="756084" cy="1084023"/>
          </a:xfrm>
        </p:grpSpPr>
        <p:grpSp>
          <p:nvGrpSpPr>
            <p:cNvPr id="39" name="Group 13"/>
            <p:cNvGrpSpPr/>
            <p:nvPr/>
          </p:nvGrpSpPr>
          <p:grpSpPr>
            <a:xfrm>
              <a:off x="1511660" y="2132856"/>
              <a:ext cx="756084" cy="732856"/>
              <a:chOff x="971600" y="2457404"/>
              <a:chExt cx="3024336" cy="2931423"/>
            </a:xfrm>
            <a:solidFill>
              <a:srgbClr val="0070C0"/>
            </a:solidFill>
          </p:grpSpPr>
          <p:sp>
            <p:nvSpPr>
              <p:cNvPr id="43" name="Rectangle 42"/>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4" name="Rectangle 43"/>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5" name="Rectangle 44"/>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1" name="Smiley Face 40"/>
            <p:cNvSpPr/>
            <p:nvPr/>
          </p:nvSpPr>
          <p:spPr>
            <a:xfrm>
              <a:off x="1688080"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2" name="Oval 41"/>
            <p:cNvSpPr/>
            <p:nvPr/>
          </p:nvSpPr>
          <p:spPr>
            <a:xfrm>
              <a:off x="1738486"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47" name="Group 52"/>
          <p:cNvGrpSpPr/>
          <p:nvPr/>
        </p:nvGrpSpPr>
        <p:grpSpPr>
          <a:xfrm>
            <a:off x="5364088" y="2708920"/>
            <a:ext cx="378042" cy="542012"/>
            <a:chOff x="3419872" y="1781689"/>
            <a:chExt cx="756084" cy="1084023"/>
          </a:xfrm>
        </p:grpSpPr>
        <p:grpSp>
          <p:nvGrpSpPr>
            <p:cNvPr id="53" name="Group 13"/>
            <p:cNvGrpSpPr/>
            <p:nvPr/>
          </p:nvGrpSpPr>
          <p:grpSpPr>
            <a:xfrm>
              <a:off x="3419872" y="2132856"/>
              <a:ext cx="756084" cy="732856"/>
              <a:chOff x="971600" y="2457404"/>
              <a:chExt cx="3024336" cy="2931423"/>
            </a:xfrm>
            <a:solidFill>
              <a:srgbClr val="00B050"/>
            </a:solidFill>
          </p:grpSpPr>
          <p:sp>
            <p:nvSpPr>
              <p:cNvPr id="57" name="Rectangle 56"/>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8" name="Rectangle 57"/>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9" name="Rectangle 58"/>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55" name="Smiley Face 54"/>
            <p:cNvSpPr/>
            <p:nvPr/>
          </p:nvSpPr>
          <p:spPr>
            <a:xfrm>
              <a:off x="3596292"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6" name="Oval 55"/>
            <p:cNvSpPr/>
            <p:nvPr/>
          </p:nvSpPr>
          <p:spPr>
            <a:xfrm>
              <a:off x="3646698"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aphicFrame>
        <p:nvGraphicFramePr>
          <p:cNvPr id="109" name="Table 108"/>
          <p:cNvGraphicFramePr>
            <a:graphicFrameLocks noGrp="1"/>
          </p:cNvGraphicFramePr>
          <p:nvPr/>
        </p:nvGraphicFramePr>
        <p:xfrm>
          <a:off x="1524000" y="1397000"/>
          <a:ext cx="6096000" cy="3266654"/>
        </p:xfrm>
        <a:graphic>
          <a:graphicData uri="http://schemas.openxmlformats.org/drawingml/2006/table">
            <a:tbl>
              <a:tblPr>
                <a:tableStyleId>{5940675A-B579-460E-94D1-54222C63F5DA}</a:tableStyleId>
              </a:tblPr>
              <a:tblGrid>
                <a:gridCol w="1103784"/>
                <a:gridCol w="2448272"/>
                <a:gridCol w="2543944"/>
              </a:tblGrid>
              <a:tr h="1095896">
                <a:tc>
                  <a:txBody>
                    <a:bodyPr/>
                    <a:lstStyle/>
                    <a:p>
                      <a:endParaRPr lang="en-GB" dirty="0"/>
                    </a:p>
                  </a:txBody>
                  <a:tcPr/>
                </a:tc>
                <a:tc>
                  <a:txBody>
                    <a:bodyPr/>
                    <a:lstStyle/>
                    <a:p>
                      <a:endParaRPr lang="en-GB" dirty="0"/>
                    </a:p>
                  </a:txBody>
                  <a:tcPr/>
                </a:tc>
                <a:tc>
                  <a:txBody>
                    <a:bodyPr/>
                    <a:lstStyle/>
                    <a:p>
                      <a:endParaRPr lang="en-GB" dirty="0"/>
                    </a:p>
                  </a:txBody>
                  <a:tcPr/>
                </a:tc>
              </a:tr>
              <a:tr h="10853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4000" b="1" dirty="0" smtClean="0"/>
                        <a:t>1</a:t>
                      </a:r>
                    </a:p>
                  </a:txBody>
                  <a:tcPr/>
                </a:tc>
                <a:tc>
                  <a:txBody>
                    <a:bodyPr/>
                    <a:lstStyle/>
                    <a:p>
                      <a:endParaRPr lang="en-GB" dirty="0"/>
                    </a:p>
                  </a:txBody>
                  <a:tcPr/>
                </a:tc>
                <a:tc>
                  <a:txBody>
                    <a:bodyPr/>
                    <a:lstStyle/>
                    <a:p>
                      <a:endParaRPr lang="en-GB"/>
                    </a:p>
                  </a:txBody>
                  <a:tcPr/>
                </a:tc>
              </a:tr>
              <a:tr h="10853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4000" b="1" dirty="0" smtClean="0"/>
                        <a:t>2</a:t>
                      </a:r>
                    </a:p>
                  </a:txBody>
                  <a:tcPr/>
                </a:tc>
                <a:tc>
                  <a:txBody>
                    <a:bodyPr/>
                    <a:lstStyle/>
                    <a:p>
                      <a:endParaRPr lang="en-GB"/>
                    </a:p>
                  </a:txBody>
                  <a:tcPr/>
                </a:tc>
                <a:tc>
                  <a:txBody>
                    <a:bodyPr/>
                    <a:lstStyle/>
                    <a:p>
                      <a:endParaRPr lang="en-GB" dirty="0"/>
                    </a:p>
                  </a:txBody>
                  <a:tcPr/>
                </a:tc>
              </a:tr>
            </a:tbl>
          </a:graphicData>
        </a:graphic>
      </p:graphicFrame>
      <p:grpSp>
        <p:nvGrpSpPr>
          <p:cNvPr id="121" name="Group 31"/>
          <p:cNvGrpSpPr/>
          <p:nvPr/>
        </p:nvGrpSpPr>
        <p:grpSpPr>
          <a:xfrm>
            <a:off x="3563888" y="2852936"/>
            <a:ext cx="378042" cy="542012"/>
            <a:chOff x="467544" y="1772816"/>
            <a:chExt cx="756084" cy="1084023"/>
          </a:xfrm>
        </p:grpSpPr>
        <p:grpSp>
          <p:nvGrpSpPr>
            <p:cNvPr id="143" name="Group 12"/>
            <p:cNvGrpSpPr/>
            <p:nvPr/>
          </p:nvGrpSpPr>
          <p:grpSpPr>
            <a:xfrm>
              <a:off x="467544" y="2123983"/>
              <a:ext cx="756084" cy="732856"/>
              <a:chOff x="971600" y="2457404"/>
              <a:chExt cx="3024336" cy="2931423"/>
            </a:xfrm>
            <a:solidFill>
              <a:srgbClr val="0070C0"/>
            </a:solidFill>
          </p:grpSpPr>
          <p:sp>
            <p:nvSpPr>
              <p:cNvPr id="146" name="Rectangle 145"/>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7"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8" name="Rectangle 147"/>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44" name="Smiley Face 143"/>
            <p:cNvSpPr/>
            <p:nvPr/>
          </p:nvSpPr>
          <p:spPr>
            <a:xfrm>
              <a:off x="643964"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5" name="Oval 144"/>
            <p:cNvSpPr/>
            <p:nvPr/>
          </p:nvSpPr>
          <p:spPr>
            <a:xfrm>
              <a:off x="694370"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124" name="Group 108"/>
          <p:cNvGrpSpPr/>
          <p:nvPr/>
        </p:nvGrpSpPr>
        <p:grpSpPr>
          <a:xfrm>
            <a:off x="6012160" y="3789040"/>
            <a:ext cx="378042" cy="542012"/>
            <a:chOff x="7596336" y="1781689"/>
            <a:chExt cx="756084" cy="1084023"/>
          </a:xfrm>
        </p:grpSpPr>
        <p:grpSp>
          <p:nvGrpSpPr>
            <p:cNvPr id="125" name="Group 13"/>
            <p:cNvGrpSpPr/>
            <p:nvPr/>
          </p:nvGrpSpPr>
          <p:grpSpPr>
            <a:xfrm>
              <a:off x="7596336" y="2132856"/>
              <a:ext cx="756084" cy="732856"/>
              <a:chOff x="971600" y="2457404"/>
              <a:chExt cx="3024336" cy="2931423"/>
            </a:xfrm>
            <a:solidFill>
              <a:srgbClr val="00B050"/>
            </a:solidFill>
          </p:grpSpPr>
          <p:sp>
            <p:nvSpPr>
              <p:cNvPr id="128" name="Rectangle 127"/>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9" name="Rectangle 128"/>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0" name="Rectangle 129"/>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6" name="Smiley Face 125"/>
            <p:cNvSpPr/>
            <p:nvPr/>
          </p:nvSpPr>
          <p:spPr>
            <a:xfrm>
              <a:off x="7772756" y="1781689"/>
              <a:ext cx="378042" cy="378180"/>
            </a:xfrm>
            <a:prstGeom prst="smileyFac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7" name="Oval 126"/>
            <p:cNvSpPr/>
            <p:nvPr/>
          </p:nvSpPr>
          <p:spPr>
            <a:xfrm>
              <a:off x="7823162"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56" name="Group 10"/>
          <p:cNvGrpSpPr/>
          <p:nvPr/>
        </p:nvGrpSpPr>
        <p:grpSpPr>
          <a:xfrm>
            <a:off x="4067944" y="3789040"/>
            <a:ext cx="378042" cy="542012"/>
            <a:chOff x="1511660" y="557553"/>
            <a:chExt cx="756084" cy="1084023"/>
          </a:xfrm>
        </p:grpSpPr>
        <p:grpSp>
          <p:nvGrpSpPr>
            <p:cNvPr id="185" name="Group 13"/>
            <p:cNvGrpSpPr/>
            <p:nvPr/>
          </p:nvGrpSpPr>
          <p:grpSpPr>
            <a:xfrm>
              <a:off x="1511660" y="908720"/>
              <a:ext cx="756084" cy="732856"/>
              <a:chOff x="971600" y="2457404"/>
              <a:chExt cx="3024336" cy="2931423"/>
            </a:xfrm>
            <a:solidFill>
              <a:srgbClr val="0070C0"/>
            </a:solidFill>
          </p:grpSpPr>
          <p:sp>
            <p:nvSpPr>
              <p:cNvPr id="188" name="Rectangle 187"/>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9" name="Rectangle 188"/>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0" name="Rectangle 189"/>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86" name="Smiley Face 185"/>
            <p:cNvSpPr/>
            <p:nvPr/>
          </p:nvSpPr>
          <p:spPr>
            <a:xfrm>
              <a:off x="1688080"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7" name="Oval 13"/>
            <p:cNvSpPr/>
            <p:nvPr/>
          </p:nvSpPr>
          <p:spPr>
            <a:xfrm>
              <a:off x="1738486"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60" name="Group 108"/>
          <p:cNvGrpSpPr/>
          <p:nvPr/>
        </p:nvGrpSpPr>
        <p:grpSpPr>
          <a:xfrm>
            <a:off x="5436096" y="3789040"/>
            <a:ext cx="378042" cy="542012"/>
            <a:chOff x="7596336" y="1781689"/>
            <a:chExt cx="756084" cy="1084023"/>
          </a:xfrm>
        </p:grpSpPr>
        <p:grpSp>
          <p:nvGrpSpPr>
            <p:cNvPr id="161" name="Group 13"/>
            <p:cNvGrpSpPr/>
            <p:nvPr/>
          </p:nvGrpSpPr>
          <p:grpSpPr>
            <a:xfrm>
              <a:off x="7596336" y="2132856"/>
              <a:ext cx="756084" cy="732856"/>
              <a:chOff x="971600" y="2457404"/>
              <a:chExt cx="3024336" cy="2931423"/>
            </a:xfrm>
            <a:solidFill>
              <a:srgbClr val="00B050"/>
            </a:solidFill>
          </p:grpSpPr>
          <p:sp>
            <p:nvSpPr>
              <p:cNvPr id="164" name="Rectangle 16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5" name="Rectangle 164"/>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6" name="Rectangle 165"/>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2" name="Smiley Face 161"/>
            <p:cNvSpPr/>
            <p:nvPr/>
          </p:nvSpPr>
          <p:spPr>
            <a:xfrm>
              <a:off x="7772756" y="1781689"/>
              <a:ext cx="378042" cy="378180"/>
            </a:xfrm>
            <a:prstGeom prst="smileyFac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3" name="Oval 162"/>
            <p:cNvSpPr/>
            <p:nvPr/>
          </p:nvSpPr>
          <p:spPr>
            <a:xfrm>
              <a:off x="7823162"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sp>
        <p:nvSpPr>
          <p:cNvPr id="192" name="Title 1"/>
          <p:cNvSpPr txBox="1">
            <a:spLocks/>
          </p:cNvSpPr>
          <p:nvPr/>
        </p:nvSpPr>
        <p:spPr>
          <a:xfrm>
            <a:off x="683568" y="5013176"/>
            <a:ext cx="8229600" cy="1296144"/>
          </a:xfrm>
          <a:prstGeom prst="rect">
            <a:avLst/>
          </a:prstGeom>
        </p:spPr>
        <p:txBody>
          <a:bodyPr vert="horz" lIns="91440" tIns="45720" rIns="91440" bIns="45720" rtlCol="0" anchor="ctr">
            <a:normAutofit fontScale="5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dirty="0" smtClean="0">
                <a:ln>
                  <a:noFill/>
                </a:ln>
                <a:solidFill>
                  <a:schemeClr val="tx1"/>
                </a:solidFill>
                <a:effectLst/>
                <a:uLnTx/>
                <a:uFillTx/>
                <a:latin typeface="+mj-lt"/>
                <a:ea typeface="+mj-ea"/>
                <a:cs typeface="+mj-cs"/>
              </a:rPr>
              <a:t>What is the probability of</a:t>
            </a:r>
            <a:r>
              <a:rPr kumimoji="0" lang="en-GB" sz="4400" b="1" i="0" u="none" strike="noStrike" kern="1200" cap="none" spc="0" normalizeH="0" noProof="0" dirty="0" smtClean="0">
                <a:ln>
                  <a:noFill/>
                </a:ln>
                <a:solidFill>
                  <a:schemeClr val="tx1"/>
                </a:solidFill>
                <a:effectLst/>
                <a:uLnTx/>
                <a:uFillTx/>
                <a:latin typeface="+mj-lt"/>
                <a:ea typeface="+mj-ea"/>
                <a:cs typeface="+mj-cs"/>
              </a:rPr>
              <a:t> picking: </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en-GB" sz="4400" b="0" i="0" u="none" strike="noStrike" kern="1200" cap="none" spc="0" normalizeH="0" noProof="0" dirty="0" smtClean="0">
                <a:ln>
                  <a:noFill/>
                </a:ln>
                <a:solidFill>
                  <a:schemeClr val="tx1"/>
                </a:solidFill>
                <a:effectLst/>
                <a:uLnTx/>
                <a:uFillTx/>
                <a:latin typeface="+mj-lt"/>
                <a:ea typeface="+mj-ea"/>
                <a:cs typeface="+mj-cs"/>
              </a:rPr>
              <a:t>A person who likes salt &amp; vinegar?</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GB" sz="4400" dirty="0" smtClean="0">
                <a:latin typeface="+mj-lt"/>
                <a:ea typeface="+mj-ea"/>
                <a:cs typeface="+mj-cs"/>
              </a:rPr>
              <a:t>A person who eats 2 bags a week?</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en-GB" sz="4400" b="0" i="0" u="none" strike="noStrike" kern="1200" cap="none" spc="0" normalizeH="0" noProof="0" dirty="0" smtClean="0">
                <a:ln>
                  <a:noFill/>
                </a:ln>
                <a:solidFill>
                  <a:schemeClr val="tx1"/>
                </a:solidFill>
                <a:effectLst/>
                <a:uLnTx/>
                <a:uFillTx/>
                <a:latin typeface="+mj-lt"/>
                <a:ea typeface="+mj-ea"/>
                <a:cs typeface="+mj-cs"/>
              </a:rPr>
              <a:t>A person who eats exactly 1 bag and likes cheese &amp; onion?</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extLst>
      <p:ext uri="{BB962C8B-B14F-4D97-AF65-F5344CB8AC3E}">
        <p14:creationId xmlns:p14="http://schemas.microsoft.com/office/powerpoint/2010/main" val="1837613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99392"/>
            <a:ext cx="7772400" cy="1143000"/>
          </a:xfrm>
        </p:spPr>
        <p:txBody>
          <a:bodyPr/>
          <a:lstStyle/>
          <a:p>
            <a:r>
              <a:rPr lang="en-GB" dirty="0" smtClean="0"/>
              <a:t>Venn diagram</a:t>
            </a:r>
            <a:endParaRPr lang="en-GB" dirty="0"/>
          </a:p>
        </p:txBody>
      </p:sp>
      <p:sp>
        <p:nvSpPr>
          <p:cNvPr id="116" name="Footer Placeholder 115"/>
          <p:cNvSpPr>
            <a:spLocks noGrp="1"/>
          </p:cNvSpPr>
          <p:nvPr>
            <p:ph type="ftr" sz="quarter" idx="11"/>
          </p:nvPr>
        </p:nvSpPr>
        <p:spPr/>
        <p:txBody>
          <a:bodyPr/>
          <a:lstStyle/>
          <a:p>
            <a:r>
              <a:rPr lang="en-GB" smtClean="0"/>
              <a:t>www.mathssandpit.co.uk/blog</a:t>
            </a:r>
            <a:endParaRPr lang="en-GB"/>
          </a:p>
        </p:txBody>
      </p:sp>
      <p:grpSp>
        <p:nvGrpSpPr>
          <p:cNvPr id="3" name="Group 3"/>
          <p:cNvGrpSpPr>
            <a:grpSpLocks noChangeAspect="1"/>
          </p:cNvGrpSpPr>
          <p:nvPr/>
        </p:nvGrpSpPr>
        <p:grpSpPr>
          <a:xfrm>
            <a:off x="5580112" y="2276872"/>
            <a:ext cx="453650" cy="650414"/>
            <a:chOff x="467544" y="548680"/>
            <a:chExt cx="756084" cy="1084023"/>
          </a:xfrm>
        </p:grpSpPr>
        <p:grpSp>
          <p:nvGrpSpPr>
            <p:cNvPr id="4" name="Group 12"/>
            <p:cNvGrpSpPr/>
            <p:nvPr/>
          </p:nvGrpSpPr>
          <p:grpSpPr>
            <a:xfrm>
              <a:off x="467544" y="899847"/>
              <a:ext cx="756084" cy="732856"/>
              <a:chOff x="971600" y="2457404"/>
              <a:chExt cx="3024336" cy="2931423"/>
            </a:xfrm>
            <a:solidFill>
              <a:srgbClr val="FF00FF"/>
            </a:solidFill>
          </p:grpSpPr>
          <p:sp>
            <p:nvSpPr>
              <p:cNvPr id="8" name="Rectangle 7"/>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Rectangle 9"/>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 name="Smiley Face 5"/>
            <p:cNvSpPr/>
            <p:nvPr/>
          </p:nvSpPr>
          <p:spPr>
            <a:xfrm>
              <a:off x="643964" y="548680"/>
              <a:ext cx="378042" cy="378180"/>
            </a:xfrm>
            <a:prstGeom prst="smileyFac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Oval 6"/>
            <p:cNvSpPr/>
            <p:nvPr/>
          </p:nvSpPr>
          <p:spPr>
            <a:xfrm>
              <a:off x="694370"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5" name="Group 10"/>
          <p:cNvGrpSpPr>
            <a:grpSpLocks noChangeAspect="1"/>
          </p:cNvGrpSpPr>
          <p:nvPr/>
        </p:nvGrpSpPr>
        <p:grpSpPr>
          <a:xfrm>
            <a:off x="2915816" y="4005064"/>
            <a:ext cx="453650" cy="650414"/>
            <a:chOff x="1511660" y="557553"/>
            <a:chExt cx="756084" cy="1084023"/>
          </a:xfrm>
        </p:grpSpPr>
        <p:grpSp>
          <p:nvGrpSpPr>
            <p:cNvPr id="11" name="Group 13"/>
            <p:cNvGrpSpPr/>
            <p:nvPr/>
          </p:nvGrpSpPr>
          <p:grpSpPr>
            <a:xfrm>
              <a:off x="1511660" y="908720"/>
              <a:ext cx="756084" cy="732856"/>
              <a:chOff x="971600" y="2457404"/>
              <a:chExt cx="3024336" cy="2931423"/>
            </a:xfrm>
            <a:solidFill>
              <a:srgbClr val="0070C0"/>
            </a:solidFill>
          </p:grpSpPr>
          <p:sp>
            <p:nvSpPr>
              <p:cNvPr id="15" name="Rectangle 14"/>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Rectangle 1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Rectangle 16"/>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3" name="Smiley Face 12"/>
            <p:cNvSpPr/>
            <p:nvPr/>
          </p:nvSpPr>
          <p:spPr>
            <a:xfrm>
              <a:off x="1688080"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Oval 13"/>
            <p:cNvSpPr/>
            <p:nvPr/>
          </p:nvSpPr>
          <p:spPr>
            <a:xfrm>
              <a:off x="1738486"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2" name="Group 17"/>
          <p:cNvGrpSpPr>
            <a:grpSpLocks noChangeAspect="1"/>
          </p:cNvGrpSpPr>
          <p:nvPr/>
        </p:nvGrpSpPr>
        <p:grpSpPr>
          <a:xfrm>
            <a:off x="6018641" y="4331069"/>
            <a:ext cx="453650" cy="650414"/>
            <a:chOff x="2375756" y="548680"/>
            <a:chExt cx="756084" cy="1084023"/>
          </a:xfrm>
        </p:grpSpPr>
        <p:grpSp>
          <p:nvGrpSpPr>
            <p:cNvPr id="18" name="Group 12"/>
            <p:cNvGrpSpPr/>
            <p:nvPr/>
          </p:nvGrpSpPr>
          <p:grpSpPr>
            <a:xfrm>
              <a:off x="2375756" y="899847"/>
              <a:ext cx="756084" cy="732856"/>
              <a:chOff x="971600" y="2457404"/>
              <a:chExt cx="3024336" cy="2931423"/>
            </a:xfrm>
          </p:grpSpPr>
          <p:sp>
            <p:nvSpPr>
              <p:cNvPr id="22" name="Rectangle 21"/>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Rectangle 23"/>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0" name="Smiley Face 19"/>
            <p:cNvSpPr/>
            <p:nvPr/>
          </p:nvSpPr>
          <p:spPr>
            <a:xfrm>
              <a:off x="2552176"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Oval 20"/>
            <p:cNvSpPr/>
            <p:nvPr/>
          </p:nvSpPr>
          <p:spPr>
            <a:xfrm>
              <a:off x="2602582"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19" name="Group 24"/>
          <p:cNvGrpSpPr>
            <a:grpSpLocks noChangeAspect="1"/>
          </p:cNvGrpSpPr>
          <p:nvPr/>
        </p:nvGrpSpPr>
        <p:grpSpPr>
          <a:xfrm>
            <a:off x="6948264" y="1268760"/>
            <a:ext cx="453650" cy="650414"/>
            <a:chOff x="3419872" y="557553"/>
            <a:chExt cx="756084" cy="1084023"/>
          </a:xfrm>
        </p:grpSpPr>
        <p:grpSp>
          <p:nvGrpSpPr>
            <p:cNvPr id="25" name="Group 13"/>
            <p:cNvGrpSpPr/>
            <p:nvPr/>
          </p:nvGrpSpPr>
          <p:grpSpPr>
            <a:xfrm>
              <a:off x="3419872" y="908720"/>
              <a:ext cx="756084" cy="732856"/>
              <a:chOff x="971600" y="2457404"/>
              <a:chExt cx="3024336" cy="2931423"/>
            </a:xfrm>
            <a:solidFill>
              <a:srgbClr val="00B050"/>
            </a:solidFill>
          </p:grpSpPr>
          <p:sp>
            <p:nvSpPr>
              <p:cNvPr id="29" name="Rectangle 28"/>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0" name="Rectangle 29"/>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 name="Rectangle 30"/>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7" name="Smiley Face 26"/>
            <p:cNvSpPr/>
            <p:nvPr/>
          </p:nvSpPr>
          <p:spPr>
            <a:xfrm>
              <a:off x="3596292"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8" name="Oval 27"/>
            <p:cNvSpPr/>
            <p:nvPr/>
          </p:nvSpPr>
          <p:spPr>
            <a:xfrm>
              <a:off x="3646698"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0</a:t>
              </a:r>
              <a:endParaRPr lang="en-GB" dirty="0">
                <a:solidFill>
                  <a:schemeClr val="tx1"/>
                </a:solidFill>
              </a:endParaRPr>
            </a:p>
          </p:txBody>
        </p:sp>
      </p:grpSp>
      <p:grpSp>
        <p:nvGrpSpPr>
          <p:cNvPr id="26" name="Group 31"/>
          <p:cNvGrpSpPr>
            <a:grpSpLocks noChangeAspect="1"/>
          </p:cNvGrpSpPr>
          <p:nvPr/>
        </p:nvGrpSpPr>
        <p:grpSpPr>
          <a:xfrm>
            <a:off x="4355976" y="2636912"/>
            <a:ext cx="453650" cy="650414"/>
            <a:chOff x="467544" y="1772816"/>
            <a:chExt cx="756084" cy="1084023"/>
          </a:xfrm>
        </p:grpSpPr>
        <p:grpSp>
          <p:nvGrpSpPr>
            <p:cNvPr id="32" name="Group 12"/>
            <p:cNvGrpSpPr/>
            <p:nvPr/>
          </p:nvGrpSpPr>
          <p:grpSpPr>
            <a:xfrm>
              <a:off x="467544" y="2123983"/>
              <a:ext cx="756084" cy="732856"/>
              <a:chOff x="971600" y="2457404"/>
              <a:chExt cx="3024336" cy="2931423"/>
            </a:xfrm>
            <a:solidFill>
              <a:srgbClr val="0070C0"/>
            </a:solidFill>
          </p:grpSpPr>
          <p:sp>
            <p:nvSpPr>
              <p:cNvPr id="36" name="Rectangle 35"/>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7"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Rectangle 37"/>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34" name="Smiley Face 33"/>
            <p:cNvSpPr/>
            <p:nvPr/>
          </p:nvSpPr>
          <p:spPr>
            <a:xfrm>
              <a:off x="643964"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5" name="Oval 34"/>
            <p:cNvSpPr/>
            <p:nvPr/>
          </p:nvSpPr>
          <p:spPr>
            <a:xfrm>
              <a:off x="694370"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33" name="Group 38"/>
          <p:cNvGrpSpPr>
            <a:grpSpLocks noChangeAspect="1"/>
          </p:cNvGrpSpPr>
          <p:nvPr/>
        </p:nvGrpSpPr>
        <p:grpSpPr>
          <a:xfrm>
            <a:off x="2411760" y="2420888"/>
            <a:ext cx="453650" cy="650414"/>
            <a:chOff x="1511660" y="1781689"/>
            <a:chExt cx="756084" cy="1084023"/>
          </a:xfrm>
        </p:grpSpPr>
        <p:grpSp>
          <p:nvGrpSpPr>
            <p:cNvPr id="39" name="Group 13"/>
            <p:cNvGrpSpPr/>
            <p:nvPr/>
          </p:nvGrpSpPr>
          <p:grpSpPr>
            <a:xfrm>
              <a:off x="1511660" y="2132856"/>
              <a:ext cx="756084" cy="732856"/>
              <a:chOff x="971600" y="2457404"/>
              <a:chExt cx="3024336" cy="2931423"/>
            </a:xfrm>
            <a:solidFill>
              <a:srgbClr val="0070C0"/>
            </a:solidFill>
          </p:grpSpPr>
          <p:sp>
            <p:nvSpPr>
              <p:cNvPr id="43" name="Rectangle 42"/>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4" name="Rectangle 43"/>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5" name="Rectangle 44"/>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1" name="Smiley Face 40"/>
            <p:cNvSpPr/>
            <p:nvPr/>
          </p:nvSpPr>
          <p:spPr>
            <a:xfrm>
              <a:off x="1688080"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2" name="Oval 41"/>
            <p:cNvSpPr/>
            <p:nvPr/>
          </p:nvSpPr>
          <p:spPr>
            <a:xfrm>
              <a:off x="1738486"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40" name="Group 45"/>
          <p:cNvGrpSpPr>
            <a:grpSpLocks noChangeAspect="1"/>
          </p:cNvGrpSpPr>
          <p:nvPr/>
        </p:nvGrpSpPr>
        <p:grpSpPr>
          <a:xfrm>
            <a:off x="5508104" y="3284984"/>
            <a:ext cx="453650" cy="650414"/>
            <a:chOff x="2375756" y="1772816"/>
            <a:chExt cx="756084" cy="1084023"/>
          </a:xfrm>
        </p:grpSpPr>
        <p:grpSp>
          <p:nvGrpSpPr>
            <p:cNvPr id="46" name="Group 12"/>
            <p:cNvGrpSpPr/>
            <p:nvPr/>
          </p:nvGrpSpPr>
          <p:grpSpPr>
            <a:xfrm>
              <a:off x="2375756" y="2123983"/>
              <a:ext cx="756084" cy="732856"/>
              <a:chOff x="971600" y="2457404"/>
              <a:chExt cx="3024336" cy="2931423"/>
            </a:xfrm>
          </p:grpSpPr>
          <p:sp>
            <p:nvSpPr>
              <p:cNvPr id="50" name="Rectangle 49"/>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1"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2" name="Rectangle 51"/>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8" name="Smiley Face 47"/>
            <p:cNvSpPr/>
            <p:nvPr/>
          </p:nvSpPr>
          <p:spPr>
            <a:xfrm>
              <a:off x="2552176"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9" name="Oval 48"/>
            <p:cNvSpPr/>
            <p:nvPr/>
          </p:nvSpPr>
          <p:spPr>
            <a:xfrm>
              <a:off x="2602582"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47" name="Group 52"/>
          <p:cNvGrpSpPr>
            <a:grpSpLocks noChangeAspect="1"/>
          </p:cNvGrpSpPr>
          <p:nvPr/>
        </p:nvGrpSpPr>
        <p:grpSpPr>
          <a:xfrm>
            <a:off x="6444208" y="2924944"/>
            <a:ext cx="453650" cy="650414"/>
            <a:chOff x="3419872" y="1781689"/>
            <a:chExt cx="756084" cy="1084023"/>
          </a:xfrm>
        </p:grpSpPr>
        <p:grpSp>
          <p:nvGrpSpPr>
            <p:cNvPr id="53" name="Group 13"/>
            <p:cNvGrpSpPr/>
            <p:nvPr/>
          </p:nvGrpSpPr>
          <p:grpSpPr>
            <a:xfrm>
              <a:off x="3419872" y="2132856"/>
              <a:ext cx="756084" cy="732856"/>
              <a:chOff x="971600" y="2457404"/>
              <a:chExt cx="3024336" cy="2931423"/>
            </a:xfrm>
            <a:solidFill>
              <a:srgbClr val="00B050"/>
            </a:solidFill>
          </p:grpSpPr>
          <p:sp>
            <p:nvSpPr>
              <p:cNvPr id="57" name="Rectangle 56"/>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8" name="Rectangle 57"/>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9" name="Rectangle 58"/>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55" name="Smiley Face 54"/>
            <p:cNvSpPr/>
            <p:nvPr/>
          </p:nvSpPr>
          <p:spPr>
            <a:xfrm>
              <a:off x="3596292" y="1781689"/>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6" name="Oval 55"/>
            <p:cNvSpPr/>
            <p:nvPr/>
          </p:nvSpPr>
          <p:spPr>
            <a:xfrm>
              <a:off x="3646698"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54" name="Group 59"/>
          <p:cNvGrpSpPr>
            <a:grpSpLocks noChangeAspect="1"/>
          </p:cNvGrpSpPr>
          <p:nvPr/>
        </p:nvGrpSpPr>
        <p:grpSpPr>
          <a:xfrm>
            <a:off x="1043608" y="5229200"/>
            <a:ext cx="453650" cy="650414"/>
            <a:chOff x="4644008" y="548680"/>
            <a:chExt cx="756084" cy="1084023"/>
          </a:xfrm>
        </p:grpSpPr>
        <p:grpSp>
          <p:nvGrpSpPr>
            <p:cNvPr id="60" name="Group 12"/>
            <p:cNvGrpSpPr/>
            <p:nvPr/>
          </p:nvGrpSpPr>
          <p:grpSpPr>
            <a:xfrm>
              <a:off x="4644008" y="899847"/>
              <a:ext cx="756084" cy="732856"/>
              <a:chOff x="971600" y="2457404"/>
              <a:chExt cx="3024336" cy="2931423"/>
            </a:xfrm>
            <a:solidFill>
              <a:srgbClr val="FF00FF"/>
            </a:solidFill>
          </p:grpSpPr>
          <p:sp>
            <p:nvSpPr>
              <p:cNvPr id="64" name="Rectangle 63"/>
              <p:cNvSpPr/>
              <p:nvPr/>
            </p:nvSpPr>
            <p:spPr>
              <a:xfrm>
                <a:off x="971600" y="2457404"/>
                <a:ext cx="3024336" cy="864411"/>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5" name="Rectangle 5"/>
              <p:cNvSpPr/>
              <p:nvPr/>
            </p:nvSpPr>
            <p:spPr>
              <a:xfrm rot="3472691">
                <a:off x="1478694" y="3468434"/>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 name="Rectangle 15"/>
              <p:cNvSpPr/>
              <p:nvPr/>
            </p:nvSpPr>
            <p:spPr>
              <a:xfrm rot="7159629">
                <a:off x="599111" y="3480677"/>
                <a:ext cx="2842284" cy="9740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2" name="Smiley Face 61"/>
            <p:cNvSpPr/>
            <p:nvPr/>
          </p:nvSpPr>
          <p:spPr>
            <a:xfrm>
              <a:off x="4820428" y="548680"/>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3" name="Oval 62"/>
            <p:cNvSpPr/>
            <p:nvPr/>
          </p:nvSpPr>
          <p:spPr>
            <a:xfrm>
              <a:off x="4870834"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GB" dirty="0">
                <a:solidFill>
                  <a:schemeClr val="tx1"/>
                </a:solidFill>
              </a:endParaRPr>
            </a:p>
          </p:txBody>
        </p:sp>
      </p:grpSp>
      <p:grpSp>
        <p:nvGrpSpPr>
          <p:cNvPr id="61" name="Group 66"/>
          <p:cNvGrpSpPr>
            <a:grpSpLocks noChangeAspect="1"/>
          </p:cNvGrpSpPr>
          <p:nvPr/>
        </p:nvGrpSpPr>
        <p:grpSpPr>
          <a:xfrm>
            <a:off x="1835696" y="3429000"/>
            <a:ext cx="453650" cy="650414"/>
            <a:chOff x="5688124" y="557553"/>
            <a:chExt cx="756084" cy="1084023"/>
          </a:xfrm>
        </p:grpSpPr>
        <p:grpSp>
          <p:nvGrpSpPr>
            <p:cNvPr id="67" name="Group 13"/>
            <p:cNvGrpSpPr/>
            <p:nvPr/>
          </p:nvGrpSpPr>
          <p:grpSpPr>
            <a:xfrm>
              <a:off x="5688124" y="908720"/>
              <a:ext cx="756084" cy="732856"/>
              <a:chOff x="971600" y="2457404"/>
              <a:chExt cx="3024336" cy="2931423"/>
            </a:xfrm>
            <a:solidFill>
              <a:srgbClr val="0070C0"/>
            </a:solidFill>
          </p:grpSpPr>
          <p:sp>
            <p:nvSpPr>
              <p:cNvPr id="71" name="Rectangle 10"/>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2" name="Rectangle 11"/>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3" name="Rectangle 72"/>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9" name="Smiley Face 68"/>
            <p:cNvSpPr/>
            <p:nvPr/>
          </p:nvSpPr>
          <p:spPr>
            <a:xfrm>
              <a:off x="5864544"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0" name="Oval 69"/>
            <p:cNvSpPr/>
            <p:nvPr/>
          </p:nvSpPr>
          <p:spPr>
            <a:xfrm>
              <a:off x="5914950"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68" name="Group 73"/>
          <p:cNvGrpSpPr>
            <a:grpSpLocks noChangeAspect="1"/>
          </p:cNvGrpSpPr>
          <p:nvPr/>
        </p:nvGrpSpPr>
        <p:grpSpPr>
          <a:xfrm>
            <a:off x="6588224" y="5301208"/>
            <a:ext cx="453650" cy="650414"/>
            <a:chOff x="6552220" y="548680"/>
            <a:chExt cx="756084" cy="1084023"/>
          </a:xfrm>
        </p:grpSpPr>
        <p:grpSp>
          <p:nvGrpSpPr>
            <p:cNvPr id="74" name="Group 12"/>
            <p:cNvGrpSpPr/>
            <p:nvPr/>
          </p:nvGrpSpPr>
          <p:grpSpPr>
            <a:xfrm>
              <a:off x="6552220" y="899847"/>
              <a:ext cx="756084" cy="732856"/>
              <a:chOff x="971600" y="2457404"/>
              <a:chExt cx="3024336" cy="2931423"/>
            </a:xfrm>
          </p:grpSpPr>
          <p:sp>
            <p:nvSpPr>
              <p:cNvPr id="78" name="Rectangle 77"/>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 name="Rectangle 5"/>
              <p:cNvSpPr/>
              <p:nvPr/>
            </p:nvSpPr>
            <p:spPr>
              <a:xfrm rot="3472691">
                <a:off x="1478694" y="3468434"/>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0" name="Rectangle 79"/>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76" name="Smiley Face 75"/>
            <p:cNvSpPr/>
            <p:nvPr/>
          </p:nvSpPr>
          <p:spPr>
            <a:xfrm>
              <a:off x="6728640" y="548680"/>
              <a:ext cx="378042" cy="378180"/>
            </a:xfrm>
            <a:prstGeom prst="smileyFac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7" name="Oval 76"/>
            <p:cNvSpPr/>
            <p:nvPr/>
          </p:nvSpPr>
          <p:spPr>
            <a:xfrm>
              <a:off x="6779046" y="953873"/>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grpSp>
      <p:grpSp>
        <p:nvGrpSpPr>
          <p:cNvPr id="75" name="Group 80"/>
          <p:cNvGrpSpPr>
            <a:grpSpLocks noChangeAspect="1"/>
          </p:cNvGrpSpPr>
          <p:nvPr/>
        </p:nvGrpSpPr>
        <p:grpSpPr>
          <a:xfrm>
            <a:off x="7596336" y="1484784"/>
            <a:ext cx="453650" cy="650414"/>
            <a:chOff x="7596336" y="557553"/>
            <a:chExt cx="756084" cy="1084023"/>
          </a:xfrm>
        </p:grpSpPr>
        <p:grpSp>
          <p:nvGrpSpPr>
            <p:cNvPr id="81" name="Group 13"/>
            <p:cNvGrpSpPr/>
            <p:nvPr/>
          </p:nvGrpSpPr>
          <p:grpSpPr>
            <a:xfrm>
              <a:off x="7596336" y="908720"/>
              <a:ext cx="756084" cy="732856"/>
              <a:chOff x="971600" y="2457404"/>
              <a:chExt cx="3024336" cy="2931423"/>
            </a:xfrm>
            <a:solidFill>
              <a:srgbClr val="00B050"/>
            </a:solidFill>
          </p:grpSpPr>
          <p:sp>
            <p:nvSpPr>
              <p:cNvPr id="85" name="Rectangle 23"/>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6" name="Rectangle 85"/>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7" name="Rectangle 86"/>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83" name="Smiley Face 82"/>
            <p:cNvSpPr/>
            <p:nvPr/>
          </p:nvSpPr>
          <p:spPr>
            <a:xfrm>
              <a:off x="7772756" y="557553"/>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4" name="Oval 83"/>
            <p:cNvSpPr/>
            <p:nvPr/>
          </p:nvSpPr>
          <p:spPr>
            <a:xfrm>
              <a:off x="7823162" y="962746"/>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82" name="Group 87"/>
          <p:cNvGrpSpPr>
            <a:grpSpLocks noChangeAspect="1"/>
          </p:cNvGrpSpPr>
          <p:nvPr/>
        </p:nvGrpSpPr>
        <p:grpSpPr>
          <a:xfrm>
            <a:off x="3131840" y="2780928"/>
            <a:ext cx="453650" cy="650414"/>
            <a:chOff x="4644008" y="1772816"/>
            <a:chExt cx="756084" cy="1084023"/>
          </a:xfrm>
        </p:grpSpPr>
        <p:grpSp>
          <p:nvGrpSpPr>
            <p:cNvPr id="88" name="Group 12"/>
            <p:cNvGrpSpPr/>
            <p:nvPr/>
          </p:nvGrpSpPr>
          <p:grpSpPr>
            <a:xfrm>
              <a:off x="4644008" y="2123983"/>
              <a:ext cx="756084" cy="732856"/>
              <a:chOff x="971600" y="2457404"/>
              <a:chExt cx="3024336" cy="2931423"/>
            </a:xfrm>
            <a:solidFill>
              <a:srgbClr val="0070C0"/>
            </a:solidFill>
          </p:grpSpPr>
          <p:sp>
            <p:nvSpPr>
              <p:cNvPr id="92" name="Rectangle 91"/>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3" name="Rectangle 5"/>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4" name="Rectangle 93"/>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90" name="Smiley Face 89"/>
            <p:cNvSpPr/>
            <p:nvPr/>
          </p:nvSpPr>
          <p:spPr>
            <a:xfrm>
              <a:off x="4820428"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1" name="Oval 90"/>
            <p:cNvSpPr/>
            <p:nvPr/>
          </p:nvSpPr>
          <p:spPr>
            <a:xfrm>
              <a:off x="4870834"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GB" dirty="0">
                <a:solidFill>
                  <a:schemeClr val="tx1"/>
                </a:solidFill>
              </a:endParaRPr>
            </a:p>
          </p:txBody>
        </p:sp>
      </p:grpSp>
      <p:grpSp>
        <p:nvGrpSpPr>
          <p:cNvPr id="89" name="Group 94"/>
          <p:cNvGrpSpPr>
            <a:grpSpLocks noChangeAspect="1"/>
          </p:cNvGrpSpPr>
          <p:nvPr/>
        </p:nvGrpSpPr>
        <p:grpSpPr>
          <a:xfrm>
            <a:off x="4355976" y="3501008"/>
            <a:ext cx="453650" cy="650414"/>
            <a:chOff x="5688124" y="1781689"/>
            <a:chExt cx="756084" cy="1084023"/>
          </a:xfrm>
        </p:grpSpPr>
        <p:grpSp>
          <p:nvGrpSpPr>
            <p:cNvPr id="95" name="Group 13"/>
            <p:cNvGrpSpPr/>
            <p:nvPr/>
          </p:nvGrpSpPr>
          <p:grpSpPr>
            <a:xfrm>
              <a:off x="5688124" y="2132856"/>
              <a:ext cx="756084" cy="732856"/>
              <a:chOff x="971600" y="2457404"/>
              <a:chExt cx="3024336" cy="2931423"/>
            </a:xfrm>
            <a:solidFill>
              <a:srgbClr val="0070C0"/>
            </a:solidFill>
          </p:grpSpPr>
          <p:sp>
            <p:nvSpPr>
              <p:cNvPr id="99" name="Rectangle 98"/>
              <p:cNvSpPr/>
              <p:nvPr/>
            </p:nvSpPr>
            <p:spPr>
              <a:xfrm>
                <a:off x="971600" y="2457404"/>
                <a:ext cx="3024336" cy="864411"/>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0" name="Rectangle 99"/>
              <p:cNvSpPr/>
              <p:nvPr/>
            </p:nvSpPr>
            <p:spPr>
              <a:xfrm rot="3472691">
                <a:off x="1478694" y="3468434"/>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1" name="Rectangle 100"/>
              <p:cNvSpPr/>
              <p:nvPr/>
            </p:nvSpPr>
            <p:spPr>
              <a:xfrm rot="7159629">
                <a:off x="599111" y="3480677"/>
                <a:ext cx="2842284" cy="974015"/>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97" name="Smiley Face 96"/>
            <p:cNvSpPr/>
            <p:nvPr/>
          </p:nvSpPr>
          <p:spPr>
            <a:xfrm>
              <a:off x="5864544" y="1781689"/>
              <a:ext cx="378042" cy="378180"/>
            </a:xfrm>
            <a:prstGeom prst="smileyFace">
              <a:avLst/>
            </a:prstGeom>
            <a:solidFill>
              <a:srgbClr val="E4CA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8" name="Oval 97"/>
            <p:cNvSpPr/>
            <p:nvPr/>
          </p:nvSpPr>
          <p:spPr>
            <a:xfrm>
              <a:off x="5914950"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grpSp>
        <p:nvGrpSpPr>
          <p:cNvPr id="96" name="Group 101"/>
          <p:cNvGrpSpPr>
            <a:grpSpLocks noChangeAspect="1"/>
          </p:cNvGrpSpPr>
          <p:nvPr/>
        </p:nvGrpSpPr>
        <p:grpSpPr>
          <a:xfrm>
            <a:off x="7524328" y="5301208"/>
            <a:ext cx="453650" cy="650414"/>
            <a:chOff x="6552220" y="1772816"/>
            <a:chExt cx="756084" cy="1084023"/>
          </a:xfrm>
        </p:grpSpPr>
        <p:grpSp>
          <p:nvGrpSpPr>
            <p:cNvPr id="102" name="Group 12"/>
            <p:cNvGrpSpPr/>
            <p:nvPr/>
          </p:nvGrpSpPr>
          <p:grpSpPr>
            <a:xfrm>
              <a:off x="6552220" y="2123983"/>
              <a:ext cx="756084" cy="732856"/>
              <a:chOff x="971600" y="2457404"/>
              <a:chExt cx="3024336" cy="2931423"/>
            </a:xfrm>
          </p:grpSpPr>
          <p:sp>
            <p:nvSpPr>
              <p:cNvPr id="106" name="Rectangle 105"/>
              <p:cNvSpPr/>
              <p:nvPr/>
            </p:nvSpPr>
            <p:spPr>
              <a:xfrm>
                <a:off x="971600" y="2457404"/>
                <a:ext cx="3024336" cy="8644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7" name="Rectangle 5"/>
              <p:cNvSpPr/>
              <p:nvPr/>
            </p:nvSpPr>
            <p:spPr>
              <a:xfrm rot="3472691">
                <a:off x="1478695" y="3468434"/>
                <a:ext cx="2842286" cy="97401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8" name="Rectangle 107"/>
              <p:cNvSpPr/>
              <p:nvPr/>
            </p:nvSpPr>
            <p:spPr>
              <a:xfrm rot="7159629">
                <a:off x="599111" y="3480677"/>
                <a:ext cx="2842284" cy="9740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04" name="Smiley Face 103"/>
            <p:cNvSpPr/>
            <p:nvPr/>
          </p:nvSpPr>
          <p:spPr>
            <a:xfrm>
              <a:off x="6728640" y="1772816"/>
              <a:ext cx="378042" cy="37818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5" name="Oval 104"/>
            <p:cNvSpPr/>
            <p:nvPr/>
          </p:nvSpPr>
          <p:spPr>
            <a:xfrm>
              <a:off x="6779046" y="2178009"/>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grpSp>
      <p:grpSp>
        <p:nvGrpSpPr>
          <p:cNvPr id="103" name="Group 108"/>
          <p:cNvGrpSpPr>
            <a:grpSpLocks noChangeAspect="1"/>
          </p:cNvGrpSpPr>
          <p:nvPr/>
        </p:nvGrpSpPr>
        <p:grpSpPr>
          <a:xfrm>
            <a:off x="6876256" y="3645024"/>
            <a:ext cx="453650" cy="650414"/>
            <a:chOff x="7596336" y="1781689"/>
            <a:chExt cx="756084" cy="1084023"/>
          </a:xfrm>
        </p:grpSpPr>
        <p:grpSp>
          <p:nvGrpSpPr>
            <p:cNvPr id="109" name="Group 13"/>
            <p:cNvGrpSpPr/>
            <p:nvPr/>
          </p:nvGrpSpPr>
          <p:grpSpPr>
            <a:xfrm>
              <a:off x="7596336" y="2132856"/>
              <a:ext cx="756084" cy="732856"/>
              <a:chOff x="971600" y="2457404"/>
              <a:chExt cx="3024336" cy="2931423"/>
            </a:xfrm>
            <a:solidFill>
              <a:srgbClr val="00B050"/>
            </a:solidFill>
          </p:grpSpPr>
          <p:sp>
            <p:nvSpPr>
              <p:cNvPr id="113" name="Rectangle 112"/>
              <p:cNvSpPr/>
              <p:nvPr/>
            </p:nvSpPr>
            <p:spPr>
              <a:xfrm>
                <a:off x="971600" y="2457404"/>
                <a:ext cx="3024336" cy="864411"/>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4" name="Rectangle 113"/>
              <p:cNvSpPr/>
              <p:nvPr/>
            </p:nvSpPr>
            <p:spPr>
              <a:xfrm rot="3472691">
                <a:off x="1478694" y="3468434"/>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5" name="Rectangle 114"/>
              <p:cNvSpPr/>
              <p:nvPr/>
            </p:nvSpPr>
            <p:spPr>
              <a:xfrm rot="7159629">
                <a:off x="599111" y="3480677"/>
                <a:ext cx="2842284" cy="974015"/>
              </a:xfrm>
              <a:prstGeom prst="rect">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11" name="Smiley Face 110"/>
            <p:cNvSpPr/>
            <p:nvPr/>
          </p:nvSpPr>
          <p:spPr>
            <a:xfrm>
              <a:off x="7772756" y="1781689"/>
              <a:ext cx="378042" cy="378180"/>
            </a:xfrm>
            <a:prstGeom prst="smileyFac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2" name="Oval 111"/>
            <p:cNvSpPr/>
            <p:nvPr/>
          </p:nvSpPr>
          <p:spPr>
            <a:xfrm>
              <a:off x="7823162" y="2186882"/>
              <a:ext cx="277231" cy="2971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grpSp>
      <p:sp>
        <p:nvSpPr>
          <p:cNvPr id="117" name="Rectangle 116"/>
          <p:cNvSpPr/>
          <p:nvPr/>
        </p:nvSpPr>
        <p:spPr>
          <a:xfrm>
            <a:off x="683568" y="1196752"/>
            <a:ext cx="7776864" cy="48965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 name="Oval 117"/>
          <p:cNvSpPr/>
          <p:nvPr/>
        </p:nvSpPr>
        <p:spPr>
          <a:xfrm>
            <a:off x="1331640" y="1988840"/>
            <a:ext cx="4032448" cy="3312368"/>
          </a:xfrm>
          <a:prstGeom prst="ellipse">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9" name="Oval 118"/>
          <p:cNvSpPr/>
          <p:nvPr/>
        </p:nvSpPr>
        <p:spPr>
          <a:xfrm>
            <a:off x="3851920" y="1988840"/>
            <a:ext cx="4032448" cy="3312368"/>
          </a:xfrm>
          <a:prstGeom prst="ellipse">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TextBox 119"/>
          <p:cNvSpPr txBox="1"/>
          <p:nvPr/>
        </p:nvSpPr>
        <p:spPr>
          <a:xfrm rot="19595205">
            <a:off x="1164458" y="2086282"/>
            <a:ext cx="1510863" cy="369332"/>
          </a:xfrm>
          <a:prstGeom prst="rect">
            <a:avLst/>
          </a:prstGeom>
          <a:noFill/>
        </p:spPr>
        <p:txBody>
          <a:bodyPr wrap="none" rtlCol="0">
            <a:spAutoFit/>
          </a:bodyPr>
          <a:lstStyle/>
          <a:p>
            <a:r>
              <a:rPr lang="en-GB" dirty="0" smtClean="0"/>
              <a:t>Salt &amp; Vinegar</a:t>
            </a:r>
            <a:endParaRPr lang="en-GB" dirty="0"/>
          </a:p>
        </p:txBody>
      </p:sp>
      <p:sp>
        <p:nvSpPr>
          <p:cNvPr id="121" name="TextBox 120"/>
          <p:cNvSpPr txBox="1"/>
          <p:nvPr/>
        </p:nvSpPr>
        <p:spPr>
          <a:xfrm rot="1494469">
            <a:off x="6076046" y="1928553"/>
            <a:ext cx="1846980" cy="369332"/>
          </a:xfrm>
          <a:prstGeom prst="rect">
            <a:avLst/>
          </a:prstGeom>
          <a:noFill/>
        </p:spPr>
        <p:txBody>
          <a:bodyPr wrap="none" rtlCol="0">
            <a:spAutoFit/>
          </a:bodyPr>
          <a:lstStyle/>
          <a:p>
            <a:r>
              <a:rPr lang="en-GB" dirty="0" smtClean="0"/>
              <a:t>Eats 1 bag a week</a:t>
            </a:r>
            <a:endParaRPr lang="en-GB" dirty="0"/>
          </a:p>
        </p:txBody>
      </p:sp>
      <p:sp>
        <p:nvSpPr>
          <p:cNvPr id="122" name="TextBox 121"/>
          <p:cNvSpPr txBox="1"/>
          <p:nvPr/>
        </p:nvSpPr>
        <p:spPr>
          <a:xfrm>
            <a:off x="683568" y="1196752"/>
            <a:ext cx="2012282" cy="369332"/>
          </a:xfrm>
          <a:prstGeom prst="rect">
            <a:avLst/>
          </a:prstGeom>
          <a:noFill/>
        </p:spPr>
        <p:txBody>
          <a:bodyPr wrap="none" rtlCol="0">
            <a:spAutoFit/>
          </a:bodyPr>
          <a:lstStyle/>
          <a:p>
            <a:r>
              <a:rPr lang="en-GB" dirty="0" smtClean="0"/>
              <a:t>Crisp Survey results</a:t>
            </a:r>
            <a:endParaRPr lang="en-GB" dirty="0"/>
          </a:p>
        </p:txBody>
      </p:sp>
    </p:spTree>
    <p:custDataLst>
      <p:tags r:id="rId1"/>
    </p:custDataLst>
    <p:extLst>
      <p:ext uri="{BB962C8B-B14F-4D97-AF65-F5344CB8AC3E}">
        <p14:creationId xmlns:p14="http://schemas.microsoft.com/office/powerpoint/2010/main" val="29741287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188</TotalTime>
  <Words>556</Words>
  <Application>Microsoft Office PowerPoint</Application>
  <PresentationFormat>On-screen Show (4:3)</PresentationFormat>
  <Paragraphs>268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Franklin Gothic Book</vt:lpstr>
      <vt:lpstr>Perpetua</vt:lpstr>
      <vt:lpstr>Wingdings 2</vt:lpstr>
      <vt:lpstr>Equity</vt:lpstr>
      <vt:lpstr>Teacher Notes</vt:lpstr>
      <vt:lpstr>Crisp People</vt:lpstr>
      <vt:lpstr>These are your people. The first person eats one bag of crisps a week. Their favorite flavor is prawn cocktail. What do the other people like?</vt:lpstr>
      <vt:lpstr>How will you group your people?</vt:lpstr>
      <vt:lpstr>color (flavor)</vt:lpstr>
      <vt:lpstr>Number (Bags eaten)</vt:lpstr>
      <vt:lpstr>Number order</vt:lpstr>
      <vt:lpstr>Carroll Diagram (Two way table)</vt:lpstr>
      <vt:lpstr>Venn diagram</vt:lpstr>
      <vt:lpstr>favorite flavor</vt:lpstr>
      <vt:lpstr>What type of diagram does this look like?  What is the most common number of bags eaten?  What is the mathematical name for this?  Which is the middle person?  Why is this important?  What is the RANGE?</vt:lpstr>
      <vt:lpstr>If everyone put their bags of crisps in a big box and they were shared out equally, how many bags would each person get?  What is this type of average called?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Gareth</dc:creator>
  <cp:lastModifiedBy>Kim</cp:lastModifiedBy>
  <cp:revision>24</cp:revision>
  <dcterms:created xsi:type="dcterms:W3CDTF">2013-06-18T18:44:46Z</dcterms:created>
  <dcterms:modified xsi:type="dcterms:W3CDTF">2016-09-26T19:13:22Z</dcterms:modified>
</cp:coreProperties>
</file>